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1" r:id="rId3"/>
  </p:sldMasterIdLst>
  <p:notesMasterIdLst>
    <p:notesMasterId r:id="rId84"/>
  </p:notesMasterIdLst>
  <p:sldIdLst>
    <p:sldId id="256" r:id="rId4"/>
    <p:sldId id="382" r:id="rId5"/>
    <p:sldId id="311" r:id="rId6"/>
    <p:sldId id="325" r:id="rId7"/>
    <p:sldId id="314" r:id="rId8"/>
    <p:sldId id="267" r:id="rId9"/>
    <p:sldId id="259" r:id="rId10"/>
    <p:sldId id="318" r:id="rId11"/>
    <p:sldId id="260" r:id="rId12"/>
    <p:sldId id="264" r:id="rId13"/>
    <p:sldId id="263" r:id="rId14"/>
    <p:sldId id="359" r:id="rId15"/>
    <p:sldId id="365" r:id="rId16"/>
    <p:sldId id="316" r:id="rId17"/>
    <p:sldId id="317" r:id="rId18"/>
    <p:sldId id="262" r:id="rId19"/>
    <p:sldId id="342" r:id="rId20"/>
    <p:sldId id="265" r:id="rId21"/>
    <p:sldId id="268" r:id="rId22"/>
    <p:sldId id="333" r:id="rId23"/>
    <p:sldId id="319" r:id="rId24"/>
    <p:sldId id="269" r:id="rId25"/>
    <p:sldId id="326" r:id="rId26"/>
    <p:sldId id="380" r:id="rId27"/>
    <p:sldId id="272" r:id="rId28"/>
    <p:sldId id="270" r:id="rId29"/>
    <p:sldId id="369" r:id="rId30"/>
    <p:sldId id="373" r:id="rId31"/>
    <p:sldId id="374" r:id="rId32"/>
    <p:sldId id="375" r:id="rId33"/>
    <p:sldId id="376" r:id="rId34"/>
    <p:sldId id="377" r:id="rId35"/>
    <p:sldId id="327" r:id="rId36"/>
    <p:sldId id="275" r:id="rId37"/>
    <p:sldId id="282" r:id="rId38"/>
    <p:sldId id="276" r:id="rId39"/>
    <p:sldId id="334" r:id="rId40"/>
    <p:sldId id="277" r:id="rId41"/>
    <p:sldId id="278" r:id="rId42"/>
    <p:sldId id="370" r:id="rId43"/>
    <p:sldId id="280" r:id="rId44"/>
    <p:sldId id="281" r:id="rId45"/>
    <p:sldId id="338" r:id="rId46"/>
    <p:sldId id="343" r:id="rId47"/>
    <p:sldId id="344" r:id="rId48"/>
    <p:sldId id="345" r:id="rId49"/>
    <p:sldId id="284" r:id="rId50"/>
    <p:sldId id="285" r:id="rId51"/>
    <p:sldId id="286" r:id="rId52"/>
    <p:sldId id="336" r:id="rId53"/>
    <p:sldId id="351" r:id="rId54"/>
    <p:sldId id="350" r:id="rId55"/>
    <p:sldId id="366" r:id="rId56"/>
    <p:sldId id="340" r:id="rId57"/>
    <p:sldId id="367" r:id="rId58"/>
    <p:sldId id="352" r:id="rId59"/>
    <p:sldId id="356" r:id="rId60"/>
    <p:sldId id="354" r:id="rId61"/>
    <p:sldId id="357" r:id="rId62"/>
    <p:sldId id="358" r:id="rId63"/>
    <p:sldId id="371" r:id="rId64"/>
    <p:sldId id="324" r:id="rId65"/>
    <p:sldId id="322" r:id="rId66"/>
    <p:sldId id="296" r:id="rId67"/>
    <p:sldId id="302" r:id="rId68"/>
    <p:sldId id="364" r:id="rId69"/>
    <p:sldId id="287" r:id="rId70"/>
    <p:sldId id="368" r:id="rId71"/>
    <p:sldId id="372" r:id="rId72"/>
    <p:sldId id="378" r:id="rId73"/>
    <p:sldId id="363" r:id="rId74"/>
    <p:sldId id="292" r:id="rId75"/>
    <p:sldId id="362" r:id="rId76"/>
    <p:sldId id="381" r:id="rId77"/>
    <p:sldId id="383" r:id="rId78"/>
    <p:sldId id="385" r:id="rId79"/>
    <p:sldId id="386" r:id="rId80"/>
    <p:sldId id="387" r:id="rId81"/>
    <p:sldId id="388" r:id="rId82"/>
    <p:sldId id="389" r:id="rId83"/>
  </p:sldIdLst>
  <p:sldSz cx="12192000" cy="6858000"/>
  <p:notesSz cx="6797675" cy="9928225"/>
  <p:embeddedFontLst>
    <p:embeddedFont>
      <p:font typeface="Arial Black" panose="020B0A04020102020204" pitchFamily="34" charset="0"/>
      <p:regular r:id="rId85"/>
      <p:bold r:id="rId86"/>
    </p:embeddedFont>
    <p:embeddedFont>
      <p:font typeface="Roboto" panose="02000000000000000000" pitchFamily="2"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p15:clr>
            <a:srgbClr val="A4A3A4"/>
          </p15:clr>
        </p15:guide>
        <p15:guide id="2" orient="horz" pos="300">
          <p15:clr>
            <a:srgbClr val="A4A3A4"/>
          </p15:clr>
        </p15:guide>
        <p15:guide id="3" pos="7587">
          <p15:clr>
            <a:srgbClr val="A4A3A4"/>
          </p15:clr>
        </p15:guide>
        <p15:guide id="4" pos="393">
          <p15:clr>
            <a:srgbClr val="A4A3A4"/>
          </p15:clr>
        </p15:guide>
        <p15:guide id="5" orient="horz" pos="3473">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iWhx580CYYSjhXyj1xy94p/Yne0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Jackson" initials="" lastIdx="2" clrIdx="0"/>
  <p:cmAuthor id="1" name="Couldn’t load user" initials="" lastIdx="3" clrIdx="1"/>
  <p:cmAuthor id="2" name="Hopkins David DIGITAL GROUP Collaboration and Communication Services" initials="DH" lastIdx="8" clrIdx="2">
    <p:extLst>
      <p:ext uri="{19B8F6BF-5375-455C-9EA6-DF929625EA0E}">
        <p15:presenceInfo xmlns:p15="http://schemas.microsoft.com/office/powerpoint/2012/main" userId="S::David.Hopkins1@dwp.gov.uk::3d90069a-1c55-4e3c-b756-ebbe9b048155" providerId="AD"/>
      </p:ext>
    </p:extLst>
  </p:cmAuthor>
  <p:cmAuthor id="3" name="Sweetman, Ollie (CDIO Chief Technology &amp; Design Office)" initials="SO(CT&amp;DO" lastIdx="5" clrIdx="3">
    <p:extLst>
      <p:ext uri="{19B8F6BF-5375-455C-9EA6-DF929625EA0E}">
        <p15:presenceInfo xmlns:p15="http://schemas.microsoft.com/office/powerpoint/2012/main" userId="S::oliver.sweetman@hmrc.gov.uk::9ec87b4e-0548-4257-9a85-6ea86d4fc7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808"/>
    <a:srgbClr val="1E88BD"/>
    <a:srgbClr val="FFFFFF"/>
    <a:srgbClr val="3A8081"/>
    <a:srgbClr val="EF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CC858A-0038-45DC-8CAA-F66A041CD51B}" v="1" dt="2025-09-21T18:24:42.3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5" autoAdjust="0"/>
    <p:restoredTop sz="82764" autoAdjust="0"/>
  </p:normalViewPr>
  <p:slideViewPr>
    <p:cSldViewPr snapToGrid="0">
      <p:cViewPr varScale="1">
        <p:scale>
          <a:sx n="85" d="100"/>
          <a:sy n="85" d="100"/>
        </p:scale>
        <p:origin x="1512" y="300"/>
      </p:cViewPr>
      <p:guideLst>
        <p:guide orient="horz" pos="4020"/>
        <p:guide orient="horz" pos="300"/>
        <p:guide pos="7587"/>
        <p:guide pos="393"/>
        <p:guide orient="horz" pos="3473"/>
      </p:guideLst>
    </p:cSldViewPr>
  </p:slideViewPr>
  <p:outlineViewPr>
    <p:cViewPr>
      <p:scale>
        <a:sx n="33" d="100"/>
        <a:sy n="33" d="100"/>
      </p:scale>
      <p:origin x="0" y="-87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font" Target="fonts/font6.fntdata"/><Relationship Id="rId95" Type="http://schemas.openxmlformats.org/officeDocument/2006/relationships/commentAuthors" Target="commentAuthor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font" Target="fonts/font4.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font" Target="fonts/font2.fntdata"/><Relationship Id="rId94" Type="http://customschemas.google.com/relationships/presentationmetadata" Target="meta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3.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pkins David Digital and Transformation Group Collaboration and Communication Services" userId="3d90069a-1c55-4e3c-b756-ebbe9b048155" providerId="ADAL" clId="{DBCC858A-0038-45DC-8CAA-F66A041CD51B}"/>
    <pc:docChg chg="undo redo custSel addSld delSld modSld sldOrd addMainMaster">
      <pc:chgData name="Hopkins David Digital and Transformation Group Collaboration and Communication Services" userId="3d90069a-1c55-4e3c-b756-ebbe9b048155" providerId="ADAL" clId="{DBCC858A-0038-45DC-8CAA-F66A041CD51B}" dt="2025-09-21T18:24:42.369" v="1513" actId="171"/>
      <pc:docMkLst>
        <pc:docMk/>
      </pc:docMkLst>
      <pc:sldChg chg="modSp mod">
        <pc:chgData name="Hopkins David Digital and Transformation Group Collaboration and Communication Services" userId="3d90069a-1c55-4e3c-b756-ebbe9b048155" providerId="ADAL" clId="{DBCC858A-0038-45DC-8CAA-F66A041CD51B}" dt="2025-09-15T14:12:07.483" v="63" actId="962"/>
        <pc:sldMkLst>
          <pc:docMk/>
          <pc:sldMk cId="0" sldId="256"/>
        </pc:sldMkLst>
        <pc:picChg chg="mod">
          <ac:chgData name="Hopkins David Digital and Transformation Group Collaboration and Communication Services" userId="3d90069a-1c55-4e3c-b756-ebbe9b048155" providerId="ADAL" clId="{DBCC858A-0038-45DC-8CAA-F66A041CD51B}" dt="2025-09-15T14:12:07.483" v="63" actId="962"/>
          <ac:picMkLst>
            <pc:docMk/>
            <pc:sldMk cId="0" sldId="256"/>
            <ac:picMk id="3" creationId="{3D994F3A-03F9-1647-42D3-4A9586D29DA6}"/>
          </ac:picMkLst>
        </pc:picChg>
      </pc:sldChg>
      <pc:sldChg chg="modSp mod">
        <pc:chgData name="Hopkins David Digital and Transformation Group Collaboration and Communication Services" userId="3d90069a-1c55-4e3c-b756-ebbe9b048155" providerId="ADAL" clId="{DBCC858A-0038-45DC-8CAA-F66A041CD51B}" dt="2025-09-15T14:35:43.162" v="313" actId="33553"/>
        <pc:sldMkLst>
          <pc:docMk/>
          <pc:sldMk cId="0" sldId="259"/>
        </pc:sldMkLst>
        <pc:spChg chg="mod">
          <ac:chgData name="Hopkins David Digital and Transformation Group Collaboration and Communication Services" userId="3d90069a-1c55-4e3c-b756-ebbe9b048155" providerId="ADAL" clId="{DBCC858A-0038-45DC-8CAA-F66A041CD51B}" dt="2025-09-15T14:14:38.758" v="91" actId="962"/>
          <ac:spMkLst>
            <pc:docMk/>
            <pc:sldMk cId="0" sldId="259"/>
            <ac:spMk id="109"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35:43.162" v="313" actId="33553"/>
          <ac:spMkLst>
            <pc:docMk/>
            <pc:sldMk cId="0" sldId="259"/>
            <ac:spMk id="110"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14:40.104" v="92" actId="962"/>
          <ac:picMkLst>
            <pc:docMk/>
            <pc:sldMk cId="0" sldId="259"/>
            <ac:picMk id="2" creationId="{42E695BC-1AF3-4390-595A-7CC40E50FE27}"/>
          </ac:picMkLst>
        </pc:picChg>
      </pc:sldChg>
      <pc:sldChg chg="modSp mod">
        <pc:chgData name="Hopkins David Digital and Transformation Group Collaboration and Communication Services" userId="3d90069a-1c55-4e3c-b756-ebbe9b048155" providerId="ADAL" clId="{DBCC858A-0038-45DC-8CAA-F66A041CD51B}" dt="2025-09-15T14:14:49.204" v="95" actId="962"/>
        <pc:sldMkLst>
          <pc:docMk/>
          <pc:sldMk cId="0" sldId="260"/>
        </pc:sldMkLst>
        <pc:picChg chg="mod">
          <ac:chgData name="Hopkins David Digital and Transformation Group Collaboration and Communication Services" userId="3d90069a-1c55-4e3c-b756-ebbe9b048155" providerId="ADAL" clId="{DBCC858A-0038-45DC-8CAA-F66A041CD51B}" dt="2025-09-15T14:14:49.204" v="95" actId="962"/>
          <ac:picMkLst>
            <pc:docMk/>
            <pc:sldMk cId="0" sldId="260"/>
            <ac:picMk id="3" creationId="{C009B3DA-FCA3-44EF-D752-21547D667019}"/>
          </ac:picMkLst>
        </pc:picChg>
      </pc:sldChg>
      <pc:sldChg chg="delSp modSp mod">
        <pc:chgData name="Hopkins David Digital and Transformation Group Collaboration and Communication Services" userId="3d90069a-1c55-4e3c-b756-ebbe9b048155" providerId="ADAL" clId="{DBCC858A-0038-45DC-8CAA-F66A041CD51B}" dt="2025-09-15T14:54:32.288" v="774" actId="33553"/>
        <pc:sldMkLst>
          <pc:docMk/>
          <pc:sldMk cId="0" sldId="262"/>
        </pc:sldMkLst>
        <pc:spChg chg="mod">
          <ac:chgData name="Hopkins David Digital and Transformation Group Collaboration and Communication Services" userId="3d90069a-1c55-4e3c-b756-ebbe9b048155" providerId="ADAL" clId="{DBCC858A-0038-45DC-8CAA-F66A041CD51B}" dt="2025-09-15T14:54:32.288" v="774" actId="33553"/>
          <ac:spMkLst>
            <pc:docMk/>
            <pc:sldMk cId="0" sldId="262"/>
            <ac:spMk id="134"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4:53:54.719" v="767" actId="13244"/>
          <ac:picMkLst>
            <pc:docMk/>
            <pc:sldMk cId="0" sldId="262"/>
            <ac:picMk id="3" creationId="{49590F3C-0FD3-D399-565A-56BF6325241F}"/>
          </ac:picMkLst>
        </pc:picChg>
      </pc:sldChg>
      <pc:sldChg chg="modSp mod">
        <pc:chgData name="Hopkins David Digital and Transformation Group Collaboration and Communication Services" userId="3d90069a-1c55-4e3c-b756-ebbe9b048155" providerId="ADAL" clId="{DBCC858A-0038-45DC-8CAA-F66A041CD51B}" dt="2025-09-15T14:52:58.600" v="759" actId="13244"/>
        <pc:sldMkLst>
          <pc:docMk/>
          <pc:sldMk cId="0" sldId="263"/>
        </pc:sldMkLst>
        <pc:spChg chg="ord">
          <ac:chgData name="Hopkins David Digital and Transformation Group Collaboration and Communication Services" userId="3d90069a-1c55-4e3c-b756-ebbe9b048155" providerId="ADAL" clId="{DBCC858A-0038-45DC-8CAA-F66A041CD51B}" dt="2025-09-15T14:52:47.044" v="758" actId="13244"/>
          <ac:spMkLst>
            <pc:docMk/>
            <pc:sldMk cId="0" sldId="263"/>
            <ac:spMk id="141" creationId="{00000000-0000-0000-0000-000000000000}"/>
          </ac:spMkLst>
        </pc:spChg>
        <pc:graphicFrameChg chg="mod">
          <ac:chgData name="Hopkins David Digital and Transformation Group Collaboration and Communication Services" userId="3d90069a-1c55-4e3c-b756-ebbe9b048155" providerId="ADAL" clId="{DBCC858A-0038-45DC-8CAA-F66A041CD51B}" dt="2025-09-15T14:15:50.172" v="104" actId="962"/>
          <ac:graphicFrameMkLst>
            <pc:docMk/>
            <pc:sldMk cId="0" sldId="263"/>
            <ac:graphicFrameMk id="4" creationId="{77A314C7-288A-65D2-3685-1297783A8964}"/>
          </ac:graphicFrameMkLst>
        </pc:graphicFrameChg>
        <pc:picChg chg="mod ord">
          <ac:chgData name="Hopkins David Digital and Transformation Group Collaboration and Communication Services" userId="3d90069a-1c55-4e3c-b756-ebbe9b048155" providerId="ADAL" clId="{DBCC858A-0038-45DC-8CAA-F66A041CD51B}" dt="2025-09-15T14:52:58.600" v="759" actId="13244"/>
          <ac:picMkLst>
            <pc:docMk/>
            <pc:sldMk cId="0" sldId="263"/>
            <ac:picMk id="2" creationId="{A61643ED-FA6E-3AE3-405A-854C2C47E1B8}"/>
          </ac:picMkLst>
        </pc:picChg>
      </pc:sldChg>
      <pc:sldChg chg="modSp mod">
        <pc:chgData name="Hopkins David Digital and Transformation Group Collaboration and Communication Services" userId="3d90069a-1c55-4e3c-b756-ebbe9b048155" providerId="ADAL" clId="{DBCC858A-0038-45DC-8CAA-F66A041CD51B}" dt="2025-09-15T14:52:24.272" v="757" actId="13244"/>
        <pc:sldMkLst>
          <pc:docMk/>
          <pc:sldMk cId="0" sldId="264"/>
        </pc:sldMkLst>
        <pc:spChg chg="mod">
          <ac:chgData name="Hopkins David Digital and Transformation Group Collaboration and Communication Services" userId="3d90069a-1c55-4e3c-b756-ebbe9b048155" providerId="ADAL" clId="{DBCC858A-0038-45DC-8CAA-F66A041CD51B}" dt="2025-09-15T14:35:48.198" v="315" actId="33553"/>
          <ac:spMkLst>
            <pc:docMk/>
            <pc:sldMk cId="0" sldId="264"/>
            <ac:spMk id="5" creationId="{FFA1AD52-D6B0-7B80-629E-D4BE0542D975}"/>
          </ac:spMkLst>
        </pc:spChg>
        <pc:spChg chg="mod">
          <ac:chgData name="Hopkins David Digital and Transformation Group Collaboration and Communication Services" userId="3d90069a-1c55-4e3c-b756-ebbe9b048155" providerId="ADAL" clId="{DBCC858A-0038-45DC-8CAA-F66A041CD51B}" dt="2025-09-15T14:14:57.364" v="98" actId="962"/>
          <ac:spMkLst>
            <pc:docMk/>
            <pc:sldMk cId="0" sldId="264"/>
            <ac:spMk id="147"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4:52:24.272" v="757" actId="13244"/>
          <ac:spMkLst>
            <pc:docMk/>
            <pc:sldMk cId="0" sldId="264"/>
            <ac:spMk id="148"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14:58.807" v="99" actId="962"/>
          <ac:picMkLst>
            <pc:docMk/>
            <pc:sldMk cId="0" sldId="264"/>
            <ac:picMk id="2" creationId="{2582D73F-C9F0-A2E8-FB00-DC2FAF8D0615}"/>
          </ac:picMkLst>
        </pc:picChg>
      </pc:sldChg>
      <pc:sldChg chg="addSp delSp modSp mod">
        <pc:chgData name="Hopkins David Digital and Transformation Group Collaboration and Communication Services" userId="3d90069a-1c55-4e3c-b756-ebbe9b048155" providerId="ADAL" clId="{DBCC858A-0038-45DC-8CAA-F66A041CD51B}" dt="2025-09-15T14:55:07.146" v="782" actId="478"/>
        <pc:sldMkLst>
          <pc:docMk/>
          <pc:sldMk cId="0" sldId="265"/>
        </pc:sldMkLst>
        <pc:spChg chg="mod ord">
          <ac:chgData name="Hopkins David Digital and Transformation Group Collaboration and Communication Services" userId="3d90069a-1c55-4e3c-b756-ebbe9b048155" providerId="ADAL" clId="{DBCC858A-0038-45DC-8CAA-F66A041CD51B}" dt="2025-09-15T14:55:01.612" v="780" actId="13244"/>
          <ac:spMkLst>
            <pc:docMk/>
            <pc:sldMk cId="0" sldId="265"/>
            <ac:spMk id="156" creationId="{00000000-0000-0000-0000-000000000000}"/>
          </ac:spMkLst>
        </pc:spChg>
        <pc:spChg chg="add del">
          <ac:chgData name="Hopkins David Digital and Transformation Group Collaboration and Communication Services" userId="3d90069a-1c55-4e3c-b756-ebbe9b048155" providerId="ADAL" clId="{DBCC858A-0038-45DC-8CAA-F66A041CD51B}" dt="2025-09-15T14:55:07.146" v="782" actId="478"/>
          <ac:spMkLst>
            <pc:docMk/>
            <pc:sldMk cId="0" sldId="265"/>
            <ac:spMk id="158"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4:54:49.721" v="776" actId="13244"/>
          <ac:spMkLst>
            <pc:docMk/>
            <pc:sldMk cId="0" sldId="265"/>
            <ac:spMk id="159"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4:54:47.614" v="775" actId="13244"/>
          <ac:picMkLst>
            <pc:docMk/>
            <pc:sldMk cId="0" sldId="265"/>
            <ac:picMk id="3" creationId="{B9FFD437-0661-C61A-939D-46D097C7BEDC}"/>
          </ac:picMkLst>
        </pc:picChg>
      </pc:sldChg>
      <pc:sldChg chg="addSp delSp modSp mod">
        <pc:chgData name="Hopkins David Digital and Transformation Group Collaboration and Communication Services" userId="3d90069a-1c55-4e3c-b756-ebbe9b048155" providerId="ADAL" clId="{DBCC858A-0038-45DC-8CAA-F66A041CD51B}" dt="2025-09-15T14:51:55.774" v="755" actId="13244"/>
        <pc:sldMkLst>
          <pc:docMk/>
          <pc:sldMk cId="0" sldId="267"/>
        </pc:sldMkLst>
        <pc:spChg chg="mod">
          <ac:chgData name="Hopkins David Digital and Transformation Group Collaboration and Communication Services" userId="3d90069a-1c55-4e3c-b756-ebbe9b048155" providerId="ADAL" clId="{DBCC858A-0038-45DC-8CAA-F66A041CD51B}" dt="2025-09-15T14:12:50.247" v="71" actId="962"/>
          <ac:spMkLst>
            <pc:docMk/>
            <pc:sldMk cId="0" sldId="267"/>
            <ac:spMk id="171" creationId="{00000000-0000-0000-0000-000000000000}"/>
          </ac:spMkLst>
        </pc:spChg>
        <pc:spChg chg="add del ord">
          <ac:chgData name="Hopkins David Digital and Transformation Group Collaboration and Communication Services" userId="3d90069a-1c55-4e3c-b756-ebbe9b048155" providerId="ADAL" clId="{DBCC858A-0038-45DC-8CAA-F66A041CD51B}" dt="2025-09-15T14:50:23.587" v="734" actId="13244"/>
          <ac:spMkLst>
            <pc:docMk/>
            <pc:sldMk cId="0" sldId="267"/>
            <ac:spMk id="172"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4:51:03.411" v="744" actId="13244"/>
          <ac:spMkLst>
            <pc:docMk/>
            <pc:sldMk cId="0" sldId="267"/>
            <ac:spMk id="173"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4:50:35.989" v="740" actId="13244"/>
          <ac:picMkLst>
            <pc:docMk/>
            <pc:sldMk cId="0" sldId="267"/>
            <ac:picMk id="2" creationId="{63317D78-FDC1-53EE-D9B8-085791AEC3C8}"/>
          </ac:picMkLst>
        </pc:picChg>
        <pc:picChg chg="mod ord">
          <ac:chgData name="Hopkins David Digital and Transformation Group Collaboration and Communication Services" userId="3d90069a-1c55-4e3c-b756-ebbe9b048155" providerId="ADAL" clId="{DBCC858A-0038-45DC-8CAA-F66A041CD51B}" dt="2025-09-15T14:51:51.304" v="754" actId="13244"/>
          <ac:picMkLst>
            <pc:docMk/>
            <pc:sldMk cId="0" sldId="267"/>
            <ac:picMk id="4" creationId="{BEF75FB9-6740-31F3-B796-E0D3944512E4}"/>
          </ac:picMkLst>
        </pc:picChg>
        <pc:picChg chg="mod">
          <ac:chgData name="Hopkins David Digital and Transformation Group Collaboration and Communication Services" userId="3d90069a-1c55-4e3c-b756-ebbe9b048155" providerId="ADAL" clId="{DBCC858A-0038-45DC-8CAA-F66A041CD51B}" dt="2025-09-15T14:51:35.643" v="751" actId="962"/>
          <ac:picMkLst>
            <pc:docMk/>
            <pc:sldMk cId="0" sldId="267"/>
            <ac:picMk id="174" creationId="{00000000-0000-0000-0000-000000000000}"/>
          </ac:picMkLst>
        </pc:picChg>
        <pc:picChg chg="mod">
          <ac:chgData name="Hopkins David Digital and Transformation Group Collaboration and Communication Services" userId="3d90069a-1c55-4e3c-b756-ebbe9b048155" providerId="ADAL" clId="{DBCC858A-0038-45DC-8CAA-F66A041CD51B}" dt="2025-09-15T14:51:39.019" v="752" actId="962"/>
          <ac:picMkLst>
            <pc:docMk/>
            <pc:sldMk cId="0" sldId="267"/>
            <ac:picMk id="175" creationId="{00000000-0000-0000-0000-000000000000}"/>
          </ac:picMkLst>
        </pc:picChg>
        <pc:picChg chg="mod ord">
          <ac:chgData name="Hopkins David Digital and Transformation Group Collaboration and Communication Services" userId="3d90069a-1c55-4e3c-b756-ebbe9b048155" providerId="ADAL" clId="{DBCC858A-0038-45DC-8CAA-F66A041CD51B}" dt="2025-09-15T14:51:44.404" v="753" actId="13244"/>
          <ac:picMkLst>
            <pc:docMk/>
            <pc:sldMk cId="0" sldId="267"/>
            <ac:picMk id="176" creationId="{00000000-0000-0000-0000-000000000000}"/>
          </ac:picMkLst>
        </pc:picChg>
        <pc:picChg chg="mod">
          <ac:chgData name="Hopkins David Digital and Transformation Group Collaboration and Communication Services" userId="3d90069a-1c55-4e3c-b756-ebbe9b048155" providerId="ADAL" clId="{DBCC858A-0038-45DC-8CAA-F66A041CD51B}" dt="2025-09-15T14:13:36.249" v="79" actId="962"/>
          <ac:picMkLst>
            <pc:docMk/>
            <pc:sldMk cId="0" sldId="267"/>
            <ac:picMk id="178" creationId="{00000000-0000-0000-0000-000000000000}"/>
          </ac:picMkLst>
        </pc:picChg>
        <pc:picChg chg="mod ord">
          <ac:chgData name="Hopkins David Digital and Transformation Group Collaboration and Communication Services" userId="3d90069a-1c55-4e3c-b756-ebbe9b048155" providerId="ADAL" clId="{DBCC858A-0038-45DC-8CAA-F66A041CD51B}" dt="2025-09-15T14:51:55.774" v="755" actId="13244"/>
          <ac:picMkLst>
            <pc:docMk/>
            <pc:sldMk cId="0" sldId="267"/>
            <ac:picMk id="179" creationId="{00000000-0000-0000-0000-000000000000}"/>
          </ac:picMkLst>
        </pc:picChg>
        <pc:picChg chg="mod ord">
          <ac:chgData name="Hopkins David Digital and Transformation Group Collaboration and Communication Services" userId="3d90069a-1c55-4e3c-b756-ebbe9b048155" providerId="ADAL" clId="{DBCC858A-0038-45DC-8CAA-F66A041CD51B}" dt="2025-09-15T14:51:29.207" v="749" actId="962"/>
          <ac:picMkLst>
            <pc:docMk/>
            <pc:sldMk cId="0" sldId="267"/>
            <ac:picMk id="180" creationId="{00000000-0000-0000-0000-000000000000}"/>
          </ac:picMkLst>
        </pc:picChg>
        <pc:picChg chg="mod ord">
          <ac:chgData name="Hopkins David Digital and Transformation Group Collaboration and Communication Services" userId="3d90069a-1c55-4e3c-b756-ebbe9b048155" providerId="ADAL" clId="{DBCC858A-0038-45DC-8CAA-F66A041CD51B}" dt="2025-09-15T14:51:32.279" v="750" actId="962"/>
          <ac:picMkLst>
            <pc:docMk/>
            <pc:sldMk cId="0" sldId="267"/>
            <ac:picMk id="181" creationId="{00000000-0000-0000-0000-000000000000}"/>
          </ac:picMkLst>
        </pc:picChg>
        <pc:picChg chg="mod ord">
          <ac:chgData name="Hopkins David Digital and Transformation Group Collaboration and Communication Services" userId="3d90069a-1c55-4e3c-b756-ebbe9b048155" providerId="ADAL" clId="{DBCC858A-0038-45DC-8CAA-F66A041CD51B}" dt="2025-09-15T14:50:47.938" v="741" actId="13244"/>
          <ac:picMkLst>
            <pc:docMk/>
            <pc:sldMk cId="0" sldId="267"/>
            <ac:picMk id="182" creationId="{00000000-0000-0000-0000-000000000000}"/>
          </ac:picMkLst>
        </pc:picChg>
      </pc:sldChg>
      <pc:sldChg chg="modSp mod">
        <pc:chgData name="Hopkins David Digital and Transformation Group Collaboration and Communication Services" userId="3d90069a-1c55-4e3c-b756-ebbe9b048155" providerId="ADAL" clId="{DBCC858A-0038-45DC-8CAA-F66A041CD51B}" dt="2025-09-15T14:37:13.262" v="337" actId="33553"/>
        <pc:sldMkLst>
          <pc:docMk/>
          <pc:sldMk cId="0" sldId="268"/>
        </pc:sldMkLst>
        <pc:spChg chg="mod">
          <ac:chgData name="Hopkins David Digital and Transformation Group Collaboration and Communication Services" userId="3d90069a-1c55-4e3c-b756-ebbe9b048155" providerId="ADAL" clId="{DBCC858A-0038-45DC-8CAA-F66A041CD51B}" dt="2025-09-15T14:17:30.922" v="117" actId="962"/>
          <ac:spMkLst>
            <pc:docMk/>
            <pc:sldMk cId="0" sldId="268"/>
            <ac:spMk id="187"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37:13.262" v="337" actId="33553"/>
          <ac:spMkLst>
            <pc:docMk/>
            <pc:sldMk cId="0" sldId="268"/>
            <ac:spMk id="188" creationId="{00000000-0000-0000-0000-000000000000}"/>
          </ac:spMkLst>
        </pc:spChg>
      </pc:sldChg>
      <pc:sldChg chg="modSp mod">
        <pc:chgData name="Hopkins David Digital and Transformation Group Collaboration and Communication Services" userId="3d90069a-1c55-4e3c-b756-ebbe9b048155" providerId="ADAL" clId="{DBCC858A-0038-45DC-8CAA-F66A041CD51B}" dt="2025-09-15T14:59:34.087" v="844" actId="13244"/>
        <pc:sldMkLst>
          <pc:docMk/>
          <pc:sldMk cId="0" sldId="269"/>
        </pc:sldMkLst>
        <pc:spChg chg="mod ord">
          <ac:chgData name="Hopkins David Digital and Transformation Group Collaboration and Communication Services" userId="3d90069a-1c55-4e3c-b756-ebbe9b048155" providerId="ADAL" clId="{DBCC858A-0038-45DC-8CAA-F66A041CD51B}" dt="2025-09-15T14:59:34.087" v="844" actId="13244"/>
          <ac:spMkLst>
            <pc:docMk/>
            <pc:sldMk cId="0" sldId="269"/>
            <ac:spMk id="196"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4:59:24.455" v="843" actId="13244"/>
          <ac:picMkLst>
            <pc:docMk/>
            <pc:sldMk cId="0" sldId="269"/>
            <ac:picMk id="2" creationId="{774D94AE-54FB-C36E-E373-53B7E43B7EBC}"/>
          </ac:picMkLst>
        </pc:picChg>
        <pc:picChg chg="mod">
          <ac:chgData name="Hopkins David Digital and Transformation Group Collaboration and Communication Services" userId="3d90069a-1c55-4e3c-b756-ebbe9b048155" providerId="ADAL" clId="{DBCC858A-0038-45DC-8CAA-F66A041CD51B}" dt="2025-09-15T14:19:33.051" v="139" actId="962"/>
          <ac:picMkLst>
            <pc:docMk/>
            <pc:sldMk cId="0" sldId="269"/>
            <ac:picMk id="3" creationId="{0A6EC109-E95A-6F3F-18FF-A8924F363732}"/>
          </ac:picMkLst>
        </pc:picChg>
      </pc:sldChg>
      <pc:sldChg chg="addSp modSp mod">
        <pc:chgData name="Hopkins David Digital and Transformation Group Collaboration and Communication Services" userId="3d90069a-1c55-4e3c-b756-ebbe9b048155" providerId="ADAL" clId="{DBCC858A-0038-45DC-8CAA-F66A041CD51B}" dt="2025-09-15T15:00:46.715" v="854" actId="13244"/>
        <pc:sldMkLst>
          <pc:docMk/>
          <pc:sldMk cId="0" sldId="270"/>
        </pc:sldMkLst>
        <pc:spChg chg="add mod ord">
          <ac:chgData name="Hopkins David Digital and Transformation Group Collaboration and Communication Services" userId="3d90069a-1c55-4e3c-b756-ebbe9b048155" providerId="ADAL" clId="{DBCC858A-0038-45DC-8CAA-F66A041CD51B}" dt="2025-09-15T15:00:46.715" v="854" actId="13244"/>
          <ac:spMkLst>
            <pc:docMk/>
            <pc:sldMk cId="0" sldId="270"/>
            <ac:spMk id="3" creationId="{DC9F769E-4229-51A8-DF69-72456AD9BC53}"/>
          </ac:spMkLst>
        </pc:spChg>
        <pc:graphicFrameChg chg="mod">
          <ac:chgData name="Hopkins David Digital and Transformation Group Collaboration and Communication Services" userId="3d90069a-1c55-4e3c-b756-ebbe9b048155" providerId="ADAL" clId="{DBCC858A-0038-45DC-8CAA-F66A041CD51B}" dt="2025-09-15T14:20:34.536" v="145" actId="962"/>
          <ac:graphicFrameMkLst>
            <pc:docMk/>
            <pc:sldMk cId="0" sldId="270"/>
            <ac:graphicFrameMk id="5" creationId="{CCD1F20E-881F-247B-5E37-B81BDB26F16D}"/>
          </ac:graphicFrameMkLst>
        </pc:graphicFrameChg>
        <pc:picChg chg="mod">
          <ac:chgData name="Hopkins David Digital and Transformation Group Collaboration and Communication Services" userId="3d90069a-1c55-4e3c-b756-ebbe9b048155" providerId="ADAL" clId="{DBCC858A-0038-45DC-8CAA-F66A041CD51B}" dt="2025-09-15T14:20:40.383" v="146" actId="962"/>
          <ac:picMkLst>
            <pc:docMk/>
            <pc:sldMk cId="0" sldId="270"/>
            <ac:picMk id="2" creationId="{FB87ED6F-9217-B8EE-DD4D-6877513534CB}"/>
          </ac:picMkLst>
        </pc:picChg>
      </pc:sldChg>
      <pc:sldChg chg="addSp delSp modSp mod">
        <pc:chgData name="Hopkins David Digital and Transformation Group Collaboration and Communication Services" userId="3d90069a-1c55-4e3c-b756-ebbe9b048155" providerId="ADAL" clId="{DBCC858A-0038-45DC-8CAA-F66A041CD51B}" dt="2025-09-15T15:00:35.365" v="853" actId="13244"/>
        <pc:sldMkLst>
          <pc:docMk/>
          <pc:sldMk cId="0" sldId="272"/>
        </pc:sldMkLst>
        <pc:spChg chg="add mod ord">
          <ac:chgData name="Hopkins David Digital and Transformation Group Collaboration and Communication Services" userId="3d90069a-1c55-4e3c-b756-ebbe9b048155" providerId="ADAL" clId="{DBCC858A-0038-45DC-8CAA-F66A041CD51B}" dt="2025-09-15T15:00:35.365" v="853" actId="13244"/>
          <ac:spMkLst>
            <pc:docMk/>
            <pc:sldMk cId="0" sldId="272"/>
            <ac:spMk id="3" creationId="{0188EA2F-454D-C6AD-16D2-E933CB50F9B7}"/>
          </ac:spMkLst>
        </pc:spChg>
        <pc:spChg chg="mod">
          <ac:chgData name="Hopkins David Digital and Transformation Group Collaboration and Communication Services" userId="3d90069a-1c55-4e3c-b756-ebbe9b048155" providerId="ADAL" clId="{DBCC858A-0038-45DC-8CAA-F66A041CD51B}" dt="2025-09-15T14:19:39.064" v="143" actId="962"/>
          <ac:spMkLst>
            <pc:docMk/>
            <pc:sldMk cId="0" sldId="272"/>
            <ac:spMk id="215"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00:33.963" v="852" actId="13244"/>
          <ac:spMkLst>
            <pc:docMk/>
            <pc:sldMk cId="0" sldId="272"/>
            <ac:spMk id="216" creationId="{00000000-0000-0000-0000-000000000000}"/>
          </ac:spMkLst>
        </pc:spChg>
      </pc:sldChg>
      <pc:sldChg chg="modSp mod">
        <pc:chgData name="Hopkins David Digital and Transformation Group Collaboration and Communication Services" userId="3d90069a-1c55-4e3c-b756-ebbe9b048155" providerId="ADAL" clId="{DBCC858A-0038-45DC-8CAA-F66A041CD51B}" dt="2025-09-15T15:02:58.021" v="875" actId="13244"/>
        <pc:sldMkLst>
          <pc:docMk/>
          <pc:sldMk cId="0" sldId="275"/>
        </pc:sldMkLst>
        <pc:spChg chg="mod ord">
          <ac:chgData name="Hopkins David Digital and Transformation Group Collaboration and Communication Services" userId="3d90069a-1c55-4e3c-b756-ebbe9b048155" providerId="ADAL" clId="{DBCC858A-0038-45DC-8CAA-F66A041CD51B}" dt="2025-09-15T15:02:53.959" v="874" actId="13244"/>
          <ac:spMkLst>
            <pc:docMk/>
            <pc:sldMk cId="0" sldId="275"/>
            <ac:spMk id="236"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02:58.021" v="875" actId="13244"/>
          <ac:spMkLst>
            <pc:docMk/>
            <pc:sldMk cId="0" sldId="275"/>
            <ac:spMk id="237"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02:34.057" v="873" actId="13244"/>
          <ac:spMkLst>
            <pc:docMk/>
            <pc:sldMk cId="0" sldId="275"/>
            <ac:spMk id="239"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23:30.127" v="172" actId="962"/>
          <ac:spMkLst>
            <pc:docMk/>
            <pc:sldMk cId="0" sldId="275"/>
            <ac:spMk id="240"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02:15.108" v="871" actId="13244"/>
          <ac:spMkLst>
            <pc:docMk/>
            <pc:sldMk cId="0" sldId="275"/>
            <ac:spMk id="241"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02:09.359" v="870" actId="13244"/>
          <ac:spMkLst>
            <pc:docMk/>
            <pc:sldMk cId="0" sldId="275"/>
            <ac:spMk id="243"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02:28.643" v="872" actId="13244"/>
          <ac:spMkLst>
            <pc:docMk/>
            <pc:sldMk cId="0" sldId="275"/>
            <ac:spMk id="244"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5:02:05.644" v="869" actId="13244"/>
          <ac:picMkLst>
            <pc:docMk/>
            <pc:sldMk cId="0" sldId="275"/>
            <ac:picMk id="2" creationId="{9C712021-4BE1-275E-1325-91A0C1CE5953}"/>
          </ac:picMkLst>
        </pc:picChg>
        <pc:picChg chg="mod">
          <ac:chgData name="Hopkins David Digital and Transformation Group Collaboration and Communication Services" userId="3d90069a-1c55-4e3c-b756-ebbe9b048155" providerId="ADAL" clId="{DBCC858A-0038-45DC-8CAA-F66A041CD51B}" dt="2025-09-15T14:23:26.800" v="171" actId="962"/>
          <ac:picMkLst>
            <pc:docMk/>
            <pc:sldMk cId="0" sldId="275"/>
            <ac:picMk id="238" creationId="{00000000-0000-0000-0000-000000000000}"/>
          </ac:picMkLst>
        </pc:picChg>
        <pc:cxnChg chg="mod">
          <ac:chgData name="Hopkins David Digital and Transformation Group Collaboration and Communication Services" userId="3d90069a-1c55-4e3c-b756-ebbe9b048155" providerId="ADAL" clId="{DBCC858A-0038-45DC-8CAA-F66A041CD51B}" dt="2025-09-15T14:23:32.038" v="173" actId="962"/>
          <ac:cxnSpMkLst>
            <pc:docMk/>
            <pc:sldMk cId="0" sldId="275"/>
            <ac:cxnSpMk id="242" creationId="{00000000-0000-0000-0000-000000000000}"/>
          </ac:cxnSpMkLst>
        </pc:cxnChg>
      </pc:sldChg>
      <pc:sldChg chg="modSp mod">
        <pc:chgData name="Hopkins David Digital and Transformation Group Collaboration and Communication Services" userId="3d90069a-1c55-4e3c-b756-ebbe9b048155" providerId="ADAL" clId="{DBCC858A-0038-45DC-8CAA-F66A041CD51B}" dt="2025-09-15T15:05:48.721" v="897" actId="13244"/>
        <pc:sldMkLst>
          <pc:docMk/>
          <pc:sldMk cId="0" sldId="276"/>
        </pc:sldMkLst>
        <pc:spChg chg="ord">
          <ac:chgData name="Hopkins David Digital and Transformation Group Collaboration and Communication Services" userId="3d90069a-1c55-4e3c-b756-ebbe9b048155" providerId="ADAL" clId="{DBCC858A-0038-45DC-8CAA-F66A041CD51B}" dt="2025-09-15T15:05:31.523" v="895" actId="13244"/>
          <ac:spMkLst>
            <pc:docMk/>
            <pc:sldMk cId="0" sldId="276"/>
            <ac:spMk id="249"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5:05:46.707" v="896" actId="13244"/>
          <ac:spMkLst>
            <pc:docMk/>
            <pc:sldMk cId="0" sldId="276"/>
            <ac:spMk id="251"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5:05:48.721" v="897" actId="13244"/>
          <ac:picMkLst>
            <pc:docMk/>
            <pc:sldMk cId="0" sldId="276"/>
            <ac:picMk id="2" creationId="{C9CED1DA-C174-BE93-5351-BF8E791416E6}"/>
          </ac:picMkLst>
        </pc:picChg>
      </pc:sldChg>
      <pc:sldChg chg="modSp mod">
        <pc:chgData name="Hopkins David Digital and Transformation Group Collaboration and Communication Services" userId="3d90069a-1c55-4e3c-b756-ebbe9b048155" providerId="ADAL" clId="{DBCC858A-0038-45DC-8CAA-F66A041CD51B}" dt="2025-09-15T14:40:45.778" v="439" actId="33553"/>
        <pc:sldMkLst>
          <pc:docMk/>
          <pc:sldMk cId="0" sldId="277"/>
        </pc:sldMkLst>
        <pc:spChg chg="mod">
          <ac:chgData name="Hopkins David Digital and Transformation Group Collaboration and Communication Services" userId="3d90069a-1c55-4e3c-b756-ebbe9b048155" providerId="ADAL" clId="{DBCC858A-0038-45DC-8CAA-F66A041CD51B}" dt="2025-09-15T14:24:56.821" v="186" actId="962"/>
          <ac:spMkLst>
            <pc:docMk/>
            <pc:sldMk cId="0" sldId="277"/>
            <ac:spMk id="256"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40:45.778" v="439" actId="33553"/>
          <ac:spMkLst>
            <pc:docMk/>
            <pc:sldMk cId="0" sldId="277"/>
            <ac:spMk id="257" creationId="{00000000-0000-0000-0000-000000000000}"/>
          </ac:spMkLst>
        </pc:spChg>
      </pc:sldChg>
      <pc:sldChg chg="modSp mod">
        <pc:chgData name="Hopkins David Digital and Transformation Group Collaboration and Communication Services" userId="3d90069a-1c55-4e3c-b756-ebbe9b048155" providerId="ADAL" clId="{DBCC858A-0038-45DC-8CAA-F66A041CD51B}" dt="2025-09-15T15:06:26.199" v="904" actId="13244"/>
        <pc:sldMkLst>
          <pc:docMk/>
          <pc:sldMk cId="0" sldId="278"/>
        </pc:sldMkLst>
        <pc:spChg chg="ord">
          <ac:chgData name="Hopkins David Digital and Transformation Group Collaboration and Communication Services" userId="3d90069a-1c55-4e3c-b756-ebbe9b048155" providerId="ADAL" clId="{DBCC858A-0038-45DC-8CAA-F66A041CD51B}" dt="2025-09-15T15:06:22.247" v="902" actId="13244"/>
          <ac:spMkLst>
            <pc:docMk/>
            <pc:sldMk cId="0" sldId="278"/>
            <ac:spMk id="263"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5:06:26.199" v="904" actId="13244"/>
          <ac:spMkLst>
            <pc:docMk/>
            <pc:sldMk cId="0" sldId="278"/>
            <ac:spMk id="265"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5:06:23.745" v="903" actId="13244"/>
          <ac:picMkLst>
            <pc:docMk/>
            <pc:sldMk cId="0" sldId="278"/>
            <ac:picMk id="3" creationId="{AD0054A4-4294-1720-AF75-AF391ACCF3E1}"/>
          </ac:picMkLst>
        </pc:picChg>
      </pc:sldChg>
      <pc:sldChg chg="modSp mod">
        <pc:chgData name="Hopkins David Digital and Transformation Group Collaboration and Communication Services" userId="3d90069a-1c55-4e3c-b756-ebbe9b048155" providerId="ADAL" clId="{DBCC858A-0038-45DC-8CAA-F66A041CD51B}" dt="2025-09-15T14:41:17.729" v="463" actId="33553"/>
        <pc:sldMkLst>
          <pc:docMk/>
          <pc:sldMk cId="0" sldId="280"/>
        </pc:sldMkLst>
        <pc:spChg chg="mod">
          <ac:chgData name="Hopkins David Digital and Transformation Group Collaboration and Communication Services" userId="3d90069a-1c55-4e3c-b756-ebbe9b048155" providerId="ADAL" clId="{DBCC858A-0038-45DC-8CAA-F66A041CD51B}" dt="2025-09-15T14:24:58.753" v="188" actId="962"/>
          <ac:spMkLst>
            <pc:docMk/>
            <pc:sldMk cId="0" sldId="280"/>
            <ac:spMk id="277"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41:17.729" v="463" actId="33553"/>
          <ac:spMkLst>
            <pc:docMk/>
            <pc:sldMk cId="0" sldId="280"/>
            <ac:spMk id="278" creationId="{00000000-0000-0000-0000-000000000000}"/>
          </ac:spMkLst>
        </pc:spChg>
      </pc:sldChg>
      <pc:sldChg chg="delSp modSp mod">
        <pc:chgData name="Hopkins David Digital and Transformation Group Collaboration and Communication Services" userId="3d90069a-1c55-4e3c-b756-ebbe9b048155" providerId="ADAL" clId="{DBCC858A-0038-45DC-8CAA-F66A041CD51B}" dt="2025-09-15T15:06:48.467" v="908" actId="13244"/>
        <pc:sldMkLst>
          <pc:docMk/>
          <pc:sldMk cId="0" sldId="281"/>
        </pc:sldMkLst>
        <pc:spChg chg="ord">
          <ac:chgData name="Hopkins David Digital and Transformation Group Collaboration and Communication Services" userId="3d90069a-1c55-4e3c-b756-ebbe9b048155" providerId="ADAL" clId="{DBCC858A-0038-45DC-8CAA-F66A041CD51B}" dt="2025-09-15T15:06:48.467" v="908" actId="13244"/>
          <ac:spMkLst>
            <pc:docMk/>
            <pc:sldMk cId="0" sldId="281"/>
            <ac:spMk id="284"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41:38.824" v="466" actId="33553"/>
          <ac:spMkLst>
            <pc:docMk/>
            <pc:sldMk cId="0" sldId="281"/>
            <ac:spMk id="285"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25:42.669" v="190" actId="962"/>
          <ac:picMkLst>
            <pc:docMk/>
            <pc:sldMk cId="0" sldId="281"/>
            <ac:picMk id="2" creationId="{3C289222-BF2E-4234-ED7B-834EC40283EB}"/>
          </ac:picMkLst>
        </pc:picChg>
      </pc:sldChg>
      <pc:sldChg chg="addSp delSp modSp mod">
        <pc:chgData name="Hopkins David Digital and Transformation Group Collaboration and Communication Services" userId="3d90069a-1c55-4e3c-b756-ebbe9b048155" providerId="ADAL" clId="{DBCC858A-0038-45DC-8CAA-F66A041CD51B}" dt="2025-09-15T15:06:01.634" v="898" actId="13244"/>
        <pc:sldMkLst>
          <pc:docMk/>
          <pc:sldMk cId="0" sldId="282"/>
        </pc:sldMkLst>
        <pc:spChg chg="add mod ord">
          <ac:chgData name="Hopkins David Digital and Transformation Group Collaboration and Communication Services" userId="3d90069a-1c55-4e3c-b756-ebbe9b048155" providerId="ADAL" clId="{DBCC858A-0038-45DC-8CAA-F66A041CD51B}" dt="2025-09-15T15:03:18.224" v="877" actId="13244"/>
          <ac:spMkLst>
            <pc:docMk/>
            <pc:sldMk cId="0" sldId="282"/>
            <ac:spMk id="2" creationId="{3623FDA2-44FA-BCA2-F977-D669ED6346DE}"/>
          </ac:spMkLst>
        </pc:spChg>
        <pc:spChg chg="ord">
          <ac:chgData name="Hopkins David Digital and Transformation Group Collaboration and Communication Services" userId="3d90069a-1c55-4e3c-b756-ebbe9b048155" providerId="ADAL" clId="{DBCC858A-0038-45DC-8CAA-F66A041CD51B}" dt="2025-09-15T15:03:12.632" v="876" actId="13244"/>
          <ac:spMkLst>
            <pc:docMk/>
            <pc:sldMk cId="0" sldId="282"/>
            <ac:spMk id="292"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04:04.965" v="882" actId="13244"/>
          <ac:spMkLst>
            <pc:docMk/>
            <pc:sldMk cId="0" sldId="282"/>
            <ac:spMk id="297"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5:05:22.367" v="894" actId="13244"/>
          <ac:spMkLst>
            <pc:docMk/>
            <pc:sldMk cId="0" sldId="282"/>
            <ac:spMk id="298"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5:05:01.686" v="891" actId="13244"/>
          <ac:spMkLst>
            <pc:docMk/>
            <pc:sldMk cId="0" sldId="282"/>
            <ac:spMk id="300"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03:58.861" v="881" actId="13244"/>
          <ac:spMkLst>
            <pc:docMk/>
            <pc:sldMk cId="0" sldId="282"/>
            <ac:spMk id="301"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5:05:11.278" v="892" actId="13244"/>
          <ac:spMkLst>
            <pc:docMk/>
            <pc:sldMk cId="0" sldId="282"/>
            <ac:spMk id="302"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5:04:36.838" v="889" actId="13244"/>
          <ac:picMkLst>
            <pc:docMk/>
            <pc:sldMk cId="0" sldId="282"/>
            <ac:picMk id="3" creationId="{02161661-E5EE-1A9E-143A-6F5AAFDEA378}"/>
          </ac:picMkLst>
        </pc:picChg>
        <pc:picChg chg="mod ord">
          <ac:chgData name="Hopkins David Digital and Transformation Group Collaboration and Communication Services" userId="3d90069a-1c55-4e3c-b756-ebbe9b048155" providerId="ADAL" clId="{DBCC858A-0038-45DC-8CAA-F66A041CD51B}" dt="2025-09-15T15:06:01.634" v="898" actId="13244"/>
          <ac:picMkLst>
            <pc:docMk/>
            <pc:sldMk cId="0" sldId="282"/>
            <ac:picMk id="295" creationId="{00000000-0000-0000-0000-000000000000}"/>
          </ac:picMkLst>
        </pc:picChg>
        <pc:picChg chg="mod ord">
          <ac:chgData name="Hopkins David Digital and Transformation Group Collaboration and Communication Services" userId="3d90069a-1c55-4e3c-b756-ebbe9b048155" providerId="ADAL" clId="{DBCC858A-0038-45DC-8CAA-F66A041CD51B}" dt="2025-09-15T15:03:47.970" v="880" actId="962"/>
          <ac:picMkLst>
            <pc:docMk/>
            <pc:sldMk cId="0" sldId="282"/>
            <ac:picMk id="296" creationId="{00000000-0000-0000-0000-000000000000}"/>
          </ac:picMkLst>
        </pc:picChg>
      </pc:sldChg>
      <pc:sldChg chg="modSp mod">
        <pc:chgData name="Hopkins David Digital and Transformation Group Collaboration and Communication Services" userId="3d90069a-1c55-4e3c-b756-ebbe9b048155" providerId="ADAL" clId="{DBCC858A-0038-45DC-8CAA-F66A041CD51B}" dt="2025-09-15T15:10:17.889" v="935" actId="13244"/>
        <pc:sldMkLst>
          <pc:docMk/>
          <pc:sldMk cId="0" sldId="284"/>
        </pc:sldMkLst>
        <pc:spChg chg="ord">
          <ac:chgData name="Hopkins David Digital and Transformation Group Collaboration and Communication Services" userId="3d90069a-1c55-4e3c-b756-ebbe9b048155" providerId="ADAL" clId="{DBCC858A-0038-45DC-8CAA-F66A041CD51B}" dt="2025-09-15T15:10:04.485" v="933" actId="13244"/>
          <ac:spMkLst>
            <pc:docMk/>
            <pc:sldMk cId="0" sldId="284"/>
            <ac:spMk id="316"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5:10:16.485" v="934" actId="13244"/>
          <ac:spMkLst>
            <pc:docMk/>
            <pc:sldMk cId="0" sldId="284"/>
            <ac:spMk id="318"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5:10:17.889" v="935" actId="13244"/>
          <ac:picMkLst>
            <pc:docMk/>
            <pc:sldMk cId="0" sldId="284"/>
            <ac:picMk id="2" creationId="{CD61158D-3907-57D3-25AB-176387C9D827}"/>
          </ac:picMkLst>
        </pc:picChg>
      </pc:sldChg>
      <pc:sldChg chg="delSp modSp mod">
        <pc:chgData name="Hopkins David Digital and Transformation Group Collaboration and Communication Services" userId="3d90069a-1c55-4e3c-b756-ebbe9b048155" providerId="ADAL" clId="{DBCC858A-0038-45DC-8CAA-F66A041CD51B}" dt="2025-09-15T15:10:38.200" v="937" actId="13244"/>
        <pc:sldMkLst>
          <pc:docMk/>
          <pc:sldMk cId="0" sldId="285"/>
        </pc:sldMkLst>
        <pc:spChg chg="ord">
          <ac:chgData name="Hopkins David Digital and Transformation Group Collaboration and Communication Services" userId="3d90069a-1c55-4e3c-b756-ebbe9b048155" providerId="ADAL" clId="{DBCC858A-0038-45DC-8CAA-F66A041CD51B}" dt="2025-09-15T15:10:27.731" v="936" actId="13244"/>
          <ac:spMkLst>
            <pc:docMk/>
            <pc:sldMk cId="0" sldId="285"/>
            <ac:spMk id="323"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10:38.200" v="937" actId="13244"/>
          <ac:spMkLst>
            <pc:docMk/>
            <pc:sldMk cId="0" sldId="285"/>
            <ac:spMk id="325"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43:35.821" v="536" actId="33553"/>
          <ac:spMkLst>
            <pc:docMk/>
            <pc:sldMk cId="0" sldId="285"/>
            <ac:spMk id="326"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30:06.556" v="233" actId="962"/>
          <ac:picMkLst>
            <pc:docMk/>
            <pc:sldMk cId="0" sldId="285"/>
            <ac:picMk id="2" creationId="{B0D94EDB-BB94-9819-284B-B051FDC0F140}"/>
          </ac:picMkLst>
        </pc:picChg>
      </pc:sldChg>
      <pc:sldChg chg="modSp mod">
        <pc:chgData name="Hopkins David Digital and Transformation Group Collaboration and Communication Services" userId="3d90069a-1c55-4e3c-b756-ebbe9b048155" providerId="ADAL" clId="{DBCC858A-0038-45DC-8CAA-F66A041CD51B}" dt="2025-09-15T14:43:39.332" v="537" actId="33553"/>
        <pc:sldMkLst>
          <pc:docMk/>
          <pc:sldMk cId="0" sldId="286"/>
        </pc:sldMkLst>
        <pc:spChg chg="mod">
          <ac:chgData name="Hopkins David Digital and Transformation Group Collaboration and Communication Services" userId="3d90069a-1c55-4e3c-b756-ebbe9b048155" providerId="ADAL" clId="{DBCC858A-0038-45DC-8CAA-F66A041CD51B}" dt="2025-09-15T14:30:08.613" v="234" actId="962"/>
          <ac:spMkLst>
            <pc:docMk/>
            <pc:sldMk cId="0" sldId="286"/>
            <ac:spMk id="331"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43:39.332" v="537" actId="33553"/>
          <ac:spMkLst>
            <pc:docMk/>
            <pc:sldMk cId="0" sldId="286"/>
            <ac:spMk id="332" creationId="{00000000-0000-0000-0000-000000000000}"/>
          </ac:spMkLst>
        </pc:spChg>
      </pc:sldChg>
      <pc:sldChg chg="modSp mod">
        <pc:chgData name="Hopkins David Digital and Transformation Group Collaboration and Communication Services" userId="3d90069a-1c55-4e3c-b756-ebbe9b048155" providerId="ADAL" clId="{DBCC858A-0038-45DC-8CAA-F66A041CD51B}" dt="2025-09-21T18:24:42.369" v="1513" actId="171"/>
        <pc:sldMkLst>
          <pc:docMk/>
          <pc:sldMk cId="0" sldId="287"/>
        </pc:sldMkLst>
        <pc:spChg chg="ord">
          <ac:chgData name="Hopkins David Digital and Transformation Group Collaboration and Communication Services" userId="3d90069a-1c55-4e3c-b756-ebbe9b048155" providerId="ADAL" clId="{DBCC858A-0038-45DC-8CAA-F66A041CD51B}" dt="2025-09-15T15:22:18.177" v="996" actId="13244"/>
          <ac:spMkLst>
            <pc:docMk/>
            <pc:sldMk cId="0" sldId="287"/>
            <ac:spMk id="3" creationId="{6529A4FF-6B1A-E68D-B175-42B414AA3268}"/>
          </ac:spMkLst>
        </pc:spChg>
        <pc:spChg chg="ord">
          <ac:chgData name="Hopkins David Digital and Transformation Group Collaboration and Communication Services" userId="3d90069a-1c55-4e3c-b756-ebbe9b048155" providerId="ADAL" clId="{DBCC858A-0038-45DC-8CAA-F66A041CD51B}" dt="2025-09-15T15:21:47.819" v="992" actId="13244"/>
          <ac:spMkLst>
            <pc:docMk/>
            <pc:sldMk cId="0" sldId="287"/>
            <ac:spMk id="338"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5:22:11.816" v="995" actId="1076"/>
          <ac:spMkLst>
            <pc:docMk/>
            <pc:sldMk cId="0" sldId="287"/>
            <ac:spMk id="339"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5:21:49.609" v="993" actId="13244"/>
          <ac:picMkLst>
            <pc:docMk/>
            <pc:sldMk cId="0" sldId="287"/>
            <ac:picMk id="4" creationId="{0D12F892-ED5A-12EE-50F9-ED3CE1B1CDB1}"/>
          </ac:picMkLst>
        </pc:picChg>
        <pc:picChg chg="mod">
          <ac:chgData name="Hopkins David Digital and Transformation Group Collaboration and Communication Services" userId="3d90069a-1c55-4e3c-b756-ebbe9b048155" providerId="ADAL" clId="{DBCC858A-0038-45DC-8CAA-F66A041CD51B}" dt="2025-09-21T18:24:42.369" v="1513" actId="171"/>
          <ac:picMkLst>
            <pc:docMk/>
            <pc:sldMk cId="0" sldId="287"/>
            <ac:picMk id="1026" creationId="{1BA3D36A-D401-06EB-95C1-FEFBCB4588B3}"/>
          </ac:picMkLst>
        </pc:picChg>
      </pc:sldChg>
      <pc:sldChg chg="delSp modSp mod">
        <pc:chgData name="Hopkins David Digital and Transformation Group Collaboration and Communication Services" userId="3d90069a-1c55-4e3c-b756-ebbe9b048155" providerId="ADAL" clId="{DBCC858A-0038-45DC-8CAA-F66A041CD51B}" dt="2025-09-15T15:25:14.339" v="1016" actId="13244"/>
        <pc:sldMkLst>
          <pc:docMk/>
          <pc:sldMk cId="0" sldId="292"/>
        </pc:sldMkLst>
        <pc:spChg chg="ord">
          <ac:chgData name="Hopkins David Digital and Transformation Group Collaboration and Communication Services" userId="3d90069a-1c55-4e3c-b756-ebbe9b048155" providerId="ADAL" clId="{DBCC858A-0038-45DC-8CAA-F66A041CD51B}" dt="2025-09-15T15:25:01.423" v="1014" actId="13244"/>
          <ac:spMkLst>
            <pc:docMk/>
            <pc:sldMk cId="0" sldId="292"/>
            <ac:spMk id="372"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47:42.214" v="685" actId="33553"/>
          <ac:spMkLst>
            <pc:docMk/>
            <pc:sldMk cId="0" sldId="292"/>
            <ac:spMk id="373"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5:25:14.339" v="1016" actId="13244"/>
          <ac:picMkLst>
            <pc:docMk/>
            <pc:sldMk cId="0" sldId="292"/>
            <ac:picMk id="3" creationId="{CA43AB0C-11DE-1670-2A84-ABF9B7B55A03}"/>
          </ac:picMkLst>
        </pc:picChg>
      </pc:sldChg>
      <pc:sldChg chg="modSp mod">
        <pc:chgData name="Hopkins David Digital and Transformation Group Collaboration and Communication Services" userId="3d90069a-1c55-4e3c-b756-ebbe9b048155" providerId="ADAL" clId="{DBCC858A-0038-45DC-8CAA-F66A041CD51B}" dt="2025-09-15T14:46:20.335" v="673" actId="33553"/>
        <pc:sldMkLst>
          <pc:docMk/>
          <pc:sldMk cId="0" sldId="296"/>
        </pc:sldMkLst>
        <pc:spChg chg="mod">
          <ac:chgData name="Hopkins David Digital and Transformation Group Collaboration and Communication Services" userId="3d90069a-1c55-4e3c-b756-ebbe9b048155" providerId="ADAL" clId="{DBCC858A-0038-45DC-8CAA-F66A041CD51B}" dt="2025-09-15T14:31:49.452" v="278" actId="962"/>
          <ac:spMkLst>
            <pc:docMk/>
            <pc:sldMk cId="0" sldId="296"/>
            <ac:spMk id="400"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46:20.335" v="673" actId="33553"/>
          <ac:spMkLst>
            <pc:docMk/>
            <pc:sldMk cId="0" sldId="296"/>
            <ac:spMk id="401" creationId="{00000000-0000-0000-0000-000000000000}"/>
          </ac:spMkLst>
        </pc:spChg>
      </pc:sldChg>
      <pc:sldChg chg="delSp modSp mod">
        <pc:chgData name="Hopkins David Digital and Transformation Group Collaboration and Communication Services" userId="3d90069a-1c55-4e3c-b756-ebbe9b048155" providerId="ADAL" clId="{DBCC858A-0038-45DC-8CAA-F66A041CD51B}" dt="2025-09-15T15:21:29.044" v="991" actId="13244"/>
        <pc:sldMkLst>
          <pc:docMk/>
          <pc:sldMk cId="0" sldId="302"/>
        </pc:sldMkLst>
        <pc:spChg chg="ord">
          <ac:chgData name="Hopkins David Digital and Transformation Group Collaboration and Communication Services" userId="3d90069a-1c55-4e3c-b756-ebbe9b048155" providerId="ADAL" clId="{DBCC858A-0038-45DC-8CAA-F66A041CD51B}" dt="2025-09-15T15:21:27.423" v="990" actId="13244"/>
          <ac:spMkLst>
            <pc:docMk/>
            <pc:sldMk cId="0" sldId="302"/>
            <ac:spMk id="464"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46:26.021" v="674" actId="33553"/>
          <ac:spMkLst>
            <pc:docMk/>
            <pc:sldMk cId="0" sldId="302"/>
            <ac:spMk id="465"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5:21:29.044" v="991" actId="13244"/>
          <ac:picMkLst>
            <pc:docMk/>
            <pc:sldMk cId="0" sldId="302"/>
            <ac:picMk id="3" creationId="{D66E7AAE-2B63-4F15-2480-D5962EEA0B99}"/>
          </ac:picMkLst>
        </pc:picChg>
      </pc:sldChg>
      <pc:sldChg chg="modSp mod">
        <pc:chgData name="Hopkins David Digital and Transformation Group Collaboration and Communication Services" userId="3d90069a-1c55-4e3c-b756-ebbe9b048155" providerId="ADAL" clId="{DBCC858A-0038-45DC-8CAA-F66A041CD51B}" dt="2025-09-15T14:35:19.760" v="309" actId="33553"/>
        <pc:sldMkLst>
          <pc:docMk/>
          <pc:sldMk cId="3298006982" sldId="311"/>
        </pc:sldMkLst>
        <pc:spChg chg="mod">
          <ac:chgData name="Hopkins David Digital and Transformation Group Collaboration and Communication Services" userId="3d90069a-1c55-4e3c-b756-ebbe9b048155" providerId="ADAL" clId="{DBCC858A-0038-45DC-8CAA-F66A041CD51B}" dt="2025-09-15T14:12:19.436" v="65" actId="962"/>
          <ac:spMkLst>
            <pc:docMk/>
            <pc:sldMk cId="3298006982" sldId="311"/>
            <ac:spMk id="109"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35:19.760" v="309" actId="33553"/>
          <ac:spMkLst>
            <pc:docMk/>
            <pc:sldMk cId="3298006982" sldId="311"/>
            <ac:spMk id="110"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12:20.757" v="66" actId="962"/>
          <ac:picMkLst>
            <pc:docMk/>
            <pc:sldMk cId="3298006982" sldId="311"/>
            <ac:picMk id="3" creationId="{8168B6FE-5875-AE26-67F9-46208980B847}"/>
          </ac:picMkLst>
        </pc:picChg>
      </pc:sldChg>
      <pc:sldChg chg="delSp modSp mod">
        <pc:chgData name="Hopkins David Digital and Transformation Group Collaboration and Communication Services" userId="3d90069a-1c55-4e3c-b756-ebbe9b048155" providerId="ADAL" clId="{DBCC858A-0038-45DC-8CAA-F66A041CD51B}" dt="2025-09-15T14:49:15.665" v="726" actId="478"/>
        <pc:sldMkLst>
          <pc:docMk/>
          <pc:sldMk cId="3498056610" sldId="314"/>
        </pc:sldMkLst>
        <pc:spChg chg="mod">
          <ac:chgData name="Hopkins David Digital and Transformation Group Collaboration and Communication Services" userId="3d90069a-1c55-4e3c-b756-ebbe9b048155" providerId="ADAL" clId="{DBCC858A-0038-45DC-8CAA-F66A041CD51B}" dt="2025-09-15T14:12:25.343" v="69" actId="962"/>
          <ac:spMkLst>
            <pc:docMk/>
            <pc:sldMk cId="3498056610" sldId="314"/>
            <ac:spMk id="4" creationId="{2F79B2D4-5DDE-0E8F-0A7F-B365714718A4}"/>
          </ac:spMkLst>
        </pc:spChg>
        <pc:spChg chg="mod">
          <ac:chgData name="Hopkins David Digital and Transformation Group Collaboration and Communication Services" userId="3d90069a-1c55-4e3c-b756-ebbe9b048155" providerId="ADAL" clId="{DBCC858A-0038-45DC-8CAA-F66A041CD51B}" dt="2025-09-15T14:35:37.323" v="311" actId="33553"/>
          <ac:spMkLst>
            <pc:docMk/>
            <pc:sldMk cId="3498056610" sldId="314"/>
            <ac:spMk id="5" creationId="{3B4304CE-7FBB-AC29-24A6-5ABE28575AB0}"/>
          </ac:spMkLst>
        </pc:spChg>
        <pc:picChg chg="mod">
          <ac:chgData name="Hopkins David Digital and Transformation Group Collaboration and Communication Services" userId="3d90069a-1c55-4e3c-b756-ebbe9b048155" providerId="ADAL" clId="{DBCC858A-0038-45DC-8CAA-F66A041CD51B}" dt="2025-09-15T14:12:46.100" v="70" actId="962"/>
          <ac:picMkLst>
            <pc:docMk/>
            <pc:sldMk cId="3498056610" sldId="314"/>
            <ac:picMk id="3" creationId="{59F810D1-330E-FDF2-F442-DD004E4945DC}"/>
          </ac:picMkLst>
        </pc:picChg>
      </pc:sldChg>
      <pc:sldChg chg="modSp mod">
        <pc:chgData name="Hopkins David Digital and Transformation Group Collaboration and Communication Services" userId="3d90069a-1c55-4e3c-b756-ebbe9b048155" providerId="ADAL" clId="{DBCC858A-0038-45DC-8CAA-F66A041CD51B}" dt="2025-09-15T14:53:37.322" v="764" actId="13244"/>
        <pc:sldMkLst>
          <pc:docMk/>
          <pc:sldMk cId="2220200468" sldId="316"/>
        </pc:sldMkLst>
        <pc:spChg chg="ord">
          <ac:chgData name="Hopkins David Digital and Transformation Group Collaboration and Communication Services" userId="3d90069a-1c55-4e3c-b756-ebbe9b048155" providerId="ADAL" clId="{DBCC858A-0038-45DC-8CAA-F66A041CD51B}" dt="2025-09-15T14:53:37.322" v="764" actId="13244"/>
          <ac:spMkLst>
            <pc:docMk/>
            <pc:sldMk cId="2220200468" sldId="316"/>
            <ac:spMk id="124"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36:09.816" v="320"/>
          <ac:spMkLst>
            <pc:docMk/>
            <pc:sldMk cId="2220200468" sldId="316"/>
            <ac:spMk id="125"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15:56.323" v="107" actId="962"/>
          <ac:picMkLst>
            <pc:docMk/>
            <pc:sldMk cId="2220200468" sldId="316"/>
            <ac:picMk id="2" creationId="{9DCD4963-1F7C-0EE5-7154-28B4351E5AE2}"/>
          </ac:picMkLst>
        </pc:picChg>
        <pc:picChg chg="mod">
          <ac:chgData name="Hopkins David Digital and Transformation Group Collaboration and Communication Services" userId="3d90069a-1c55-4e3c-b756-ebbe9b048155" providerId="ADAL" clId="{DBCC858A-0038-45DC-8CAA-F66A041CD51B}" dt="2025-09-15T14:17:09.734" v="111" actId="962"/>
          <ac:picMkLst>
            <pc:docMk/>
            <pc:sldMk cId="2220200468" sldId="316"/>
            <ac:picMk id="4" creationId="{62681E23-667C-37A2-7F74-8C234B0903A5}"/>
          </ac:picMkLst>
        </pc:picChg>
      </pc:sldChg>
      <pc:sldChg chg="modSp mod">
        <pc:chgData name="Hopkins David Digital and Transformation Group Collaboration and Communication Services" userId="3d90069a-1c55-4e3c-b756-ebbe9b048155" providerId="ADAL" clId="{DBCC858A-0038-45DC-8CAA-F66A041CD51B}" dt="2025-09-15T14:36:15.255" v="321" actId="33553"/>
        <pc:sldMkLst>
          <pc:docMk/>
          <pc:sldMk cId="593024951" sldId="317"/>
        </pc:sldMkLst>
        <pc:spChg chg="mod">
          <ac:chgData name="Hopkins David Digital and Transformation Group Collaboration and Communication Services" userId="3d90069a-1c55-4e3c-b756-ebbe9b048155" providerId="ADAL" clId="{DBCC858A-0038-45DC-8CAA-F66A041CD51B}" dt="2025-09-15T14:17:11.752" v="112" actId="962"/>
          <ac:spMkLst>
            <pc:docMk/>
            <pc:sldMk cId="593024951" sldId="317"/>
            <ac:spMk id="109"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36:15.255" v="321" actId="33553"/>
          <ac:spMkLst>
            <pc:docMk/>
            <pc:sldMk cId="593024951" sldId="317"/>
            <ac:spMk id="110" creationId="{00000000-0000-0000-0000-000000000000}"/>
          </ac:spMkLst>
        </pc:spChg>
      </pc:sldChg>
      <pc:sldChg chg="modSp mod">
        <pc:chgData name="Hopkins David Digital and Transformation Group Collaboration and Communication Services" userId="3d90069a-1c55-4e3c-b756-ebbe9b048155" providerId="ADAL" clId="{DBCC858A-0038-45DC-8CAA-F66A041CD51B}" dt="2025-09-15T14:52:09.326" v="756" actId="13244"/>
        <pc:sldMkLst>
          <pc:docMk/>
          <pc:sldMk cId="3132940823" sldId="318"/>
        </pc:sldMkLst>
        <pc:spChg chg="mod">
          <ac:chgData name="Hopkins David Digital and Transformation Group Collaboration and Communication Services" userId="3d90069a-1c55-4e3c-b756-ebbe9b048155" providerId="ADAL" clId="{DBCC858A-0038-45DC-8CAA-F66A041CD51B}" dt="2025-09-15T14:35:45.607" v="314" actId="33553"/>
          <ac:spMkLst>
            <pc:docMk/>
            <pc:sldMk cId="3132940823" sldId="318"/>
            <ac:spMk id="4" creationId="{BA7E4C21-A8BF-CD17-3A23-EEBAB2FF68E3}"/>
          </ac:spMkLst>
        </pc:spChg>
        <pc:spChg chg="mod">
          <ac:chgData name="Hopkins David Digital and Transformation Group Collaboration and Communication Services" userId="3d90069a-1c55-4e3c-b756-ebbe9b048155" providerId="ADAL" clId="{DBCC858A-0038-45DC-8CAA-F66A041CD51B}" dt="2025-09-15T14:14:43.652" v="93" actId="962"/>
          <ac:spMkLst>
            <pc:docMk/>
            <pc:sldMk cId="3132940823" sldId="318"/>
            <ac:spMk id="5" creationId="{5C25624C-3C4D-9F23-0DDC-1A07C31F2439}"/>
          </ac:spMkLst>
        </pc:spChg>
        <pc:spChg chg="ord">
          <ac:chgData name="Hopkins David Digital and Transformation Group Collaboration and Communication Services" userId="3d90069a-1c55-4e3c-b756-ebbe9b048155" providerId="ADAL" clId="{DBCC858A-0038-45DC-8CAA-F66A041CD51B}" dt="2025-09-15T14:52:09.326" v="756" actId="13244"/>
          <ac:spMkLst>
            <pc:docMk/>
            <pc:sldMk cId="3132940823" sldId="318"/>
            <ac:spMk id="141"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14:47.342" v="94" actId="962"/>
          <ac:picMkLst>
            <pc:docMk/>
            <pc:sldMk cId="3132940823" sldId="318"/>
            <ac:picMk id="2" creationId="{7F766828-5006-767E-5018-5DCA0A3B1922}"/>
          </ac:picMkLst>
        </pc:picChg>
      </pc:sldChg>
      <pc:sldChg chg="modSp mod">
        <pc:chgData name="Hopkins David Digital and Transformation Group Collaboration and Communication Services" userId="3d90069a-1c55-4e3c-b756-ebbe9b048155" providerId="ADAL" clId="{DBCC858A-0038-45DC-8CAA-F66A041CD51B}" dt="2025-09-15T14:59:15.923" v="842" actId="13244"/>
        <pc:sldMkLst>
          <pc:docMk/>
          <pc:sldMk cId="1710237922" sldId="319"/>
        </pc:sldMkLst>
        <pc:spChg chg="mod ord">
          <ac:chgData name="Hopkins David Digital and Transformation Group Collaboration and Communication Services" userId="3d90069a-1c55-4e3c-b756-ebbe9b048155" providerId="ADAL" clId="{DBCC858A-0038-45DC-8CAA-F66A041CD51B}" dt="2025-09-15T14:59:14.158" v="841" actId="13244"/>
          <ac:spMkLst>
            <pc:docMk/>
            <pc:sldMk cId="1710237922" sldId="319"/>
            <ac:spMk id="2" creationId="{49E8C437-38D5-90AB-2046-75B8255A02D1}"/>
          </ac:spMkLst>
        </pc:spChg>
        <pc:spChg chg="ord">
          <ac:chgData name="Hopkins David Digital and Transformation Group Collaboration and Communication Services" userId="3d90069a-1c55-4e3c-b756-ebbe9b048155" providerId="ADAL" clId="{DBCC858A-0038-45DC-8CAA-F66A041CD51B}" dt="2025-09-15T14:57:49.477" v="834" actId="13244"/>
          <ac:spMkLst>
            <pc:docMk/>
            <pc:sldMk cId="1710237922" sldId="319"/>
            <ac:spMk id="195"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19:22.674" v="137" actId="962"/>
          <ac:picMkLst>
            <pc:docMk/>
            <pc:sldMk cId="1710237922" sldId="319"/>
            <ac:picMk id="3" creationId="{ED48B32C-B2CF-609C-D399-54C9205DE10D}"/>
          </ac:picMkLst>
        </pc:picChg>
        <pc:picChg chg="mod ord">
          <ac:chgData name="Hopkins David Digital and Transformation Group Collaboration and Communication Services" userId="3d90069a-1c55-4e3c-b756-ebbe9b048155" providerId="ADAL" clId="{DBCC858A-0038-45DC-8CAA-F66A041CD51B}" dt="2025-09-15T14:59:15.923" v="842" actId="13244"/>
          <ac:picMkLst>
            <pc:docMk/>
            <pc:sldMk cId="1710237922" sldId="319"/>
            <ac:picMk id="4" creationId="{0B21E5FF-9BC7-C391-56DA-5C587422230B}"/>
          </ac:picMkLst>
        </pc:picChg>
      </pc:sldChg>
      <pc:sldChg chg="addSp modSp mod">
        <pc:chgData name="Hopkins David Digital and Transformation Group Collaboration and Communication Services" userId="3d90069a-1c55-4e3c-b756-ebbe9b048155" providerId="ADAL" clId="{DBCC858A-0038-45DC-8CAA-F66A041CD51B}" dt="2025-09-15T15:20:57.158" v="988" actId="13244"/>
        <pc:sldMkLst>
          <pc:docMk/>
          <pc:sldMk cId="3830891445" sldId="322"/>
        </pc:sldMkLst>
        <pc:spChg chg="add mod ord">
          <ac:chgData name="Hopkins David Digital and Transformation Group Collaboration and Communication Services" userId="3d90069a-1c55-4e3c-b756-ebbe9b048155" providerId="ADAL" clId="{DBCC858A-0038-45DC-8CAA-F66A041CD51B}" dt="2025-09-15T15:20:57.158" v="988" actId="13244"/>
          <ac:spMkLst>
            <pc:docMk/>
            <pc:sldMk cId="3830891445" sldId="322"/>
            <ac:spMk id="4" creationId="{CA80D07B-E5F0-F77E-C2BA-7E264DD59DFF}"/>
          </ac:spMkLst>
        </pc:spChg>
        <pc:picChg chg="mod">
          <ac:chgData name="Hopkins David Digital and Transformation Group Collaboration and Communication Services" userId="3d90069a-1c55-4e3c-b756-ebbe9b048155" providerId="ADAL" clId="{DBCC858A-0038-45DC-8CAA-F66A041CD51B}" dt="2025-09-15T14:31:30.003" v="267" actId="962"/>
          <ac:picMkLst>
            <pc:docMk/>
            <pc:sldMk cId="3830891445" sldId="322"/>
            <ac:picMk id="2" creationId="{DCD8B35F-7779-5A40-C8B7-B0FF9E4B840F}"/>
          </ac:picMkLst>
        </pc:picChg>
        <pc:picChg chg="mod">
          <ac:chgData name="Hopkins David Digital and Transformation Group Collaboration and Communication Services" userId="3d90069a-1c55-4e3c-b756-ebbe9b048155" providerId="ADAL" clId="{DBCC858A-0038-45DC-8CAA-F66A041CD51B}" dt="2025-09-15T14:31:27.182" v="266" actId="962"/>
          <ac:picMkLst>
            <pc:docMk/>
            <pc:sldMk cId="3830891445" sldId="322"/>
            <ac:picMk id="3" creationId="{24F3CAE1-CD68-5F2B-DC8F-D68280F85CCB}"/>
          </ac:picMkLst>
        </pc:picChg>
      </pc:sldChg>
      <pc:sldChg chg="modSp mod">
        <pc:chgData name="Hopkins David Digital and Transformation Group Collaboration and Communication Services" userId="3d90069a-1c55-4e3c-b756-ebbe9b048155" providerId="ADAL" clId="{DBCC858A-0038-45DC-8CAA-F66A041CD51B}" dt="2025-09-15T14:45:41.039" v="614" actId="33553"/>
        <pc:sldMkLst>
          <pc:docMk/>
          <pc:sldMk cId="1675294680" sldId="324"/>
        </pc:sldMkLst>
        <pc:spChg chg="mod">
          <ac:chgData name="Hopkins David Digital and Transformation Group Collaboration and Communication Services" userId="3d90069a-1c55-4e3c-b756-ebbe9b048155" providerId="ADAL" clId="{DBCC858A-0038-45DC-8CAA-F66A041CD51B}" dt="2025-09-15T14:31:23.969" v="264" actId="962"/>
          <ac:spMkLst>
            <pc:docMk/>
            <pc:sldMk cId="1675294680" sldId="324"/>
            <ac:spMk id="331"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4:45:41.039" v="614" actId="33553"/>
          <ac:spMkLst>
            <pc:docMk/>
            <pc:sldMk cId="1675294680" sldId="324"/>
            <ac:spMk id="332"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31:24.676" v="265" actId="962"/>
          <ac:picMkLst>
            <pc:docMk/>
            <pc:sldMk cId="1675294680" sldId="324"/>
            <ac:picMk id="2" creationId="{228FC846-204B-CF06-E933-24AC626A8DFD}"/>
          </ac:picMkLst>
        </pc:picChg>
      </pc:sldChg>
      <pc:sldChg chg="delSp modSp mod">
        <pc:chgData name="Hopkins David Digital and Transformation Group Collaboration and Communication Services" userId="3d90069a-1c55-4e3c-b756-ebbe9b048155" providerId="ADAL" clId="{DBCC858A-0038-45DC-8CAA-F66A041CD51B}" dt="2025-09-15T14:50:11.525" v="733" actId="13244"/>
        <pc:sldMkLst>
          <pc:docMk/>
          <pc:sldMk cId="3352041503" sldId="325"/>
        </pc:sldMkLst>
        <pc:spChg chg="mod ord">
          <ac:chgData name="Hopkins David Digital and Transformation Group Collaboration and Communication Services" userId="3d90069a-1c55-4e3c-b756-ebbe9b048155" providerId="ADAL" clId="{DBCC858A-0038-45DC-8CAA-F66A041CD51B}" dt="2025-09-15T14:50:11.525" v="733" actId="13244"/>
          <ac:spMkLst>
            <pc:docMk/>
            <pc:sldMk cId="3352041503" sldId="325"/>
            <ac:spMk id="4" creationId="{2F79B2D4-5DDE-0E8F-0A7F-B365714718A4}"/>
          </ac:spMkLst>
        </pc:spChg>
        <pc:spChg chg="mod">
          <ac:chgData name="Hopkins David Digital and Transformation Group Collaboration and Communication Services" userId="3d90069a-1c55-4e3c-b756-ebbe9b048155" providerId="ADAL" clId="{DBCC858A-0038-45DC-8CAA-F66A041CD51B}" dt="2025-09-15T14:49:48.986" v="729" actId="13244"/>
          <ac:spMkLst>
            <pc:docMk/>
            <pc:sldMk cId="3352041503" sldId="325"/>
            <ac:spMk id="6" creationId="{3867154D-4CEC-E712-5ED7-31EB13A1A60D}"/>
          </ac:spMkLst>
        </pc:spChg>
        <pc:spChg chg="ord">
          <ac:chgData name="Hopkins David Digital and Transformation Group Collaboration and Communication Services" userId="3d90069a-1c55-4e3c-b756-ebbe9b048155" providerId="ADAL" clId="{DBCC858A-0038-45DC-8CAA-F66A041CD51B}" dt="2025-09-15T14:50:02.948" v="731" actId="13244"/>
          <ac:spMkLst>
            <pc:docMk/>
            <pc:sldMk cId="3352041503" sldId="325"/>
            <ac:spMk id="132"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4:50:08.995" v="732" actId="13244"/>
          <ac:picMkLst>
            <pc:docMk/>
            <pc:sldMk cId="3352041503" sldId="325"/>
            <ac:picMk id="5" creationId="{CBCB191D-29B9-4F07-4EEC-91056CD0589B}"/>
          </ac:picMkLst>
        </pc:picChg>
      </pc:sldChg>
      <pc:sldChg chg="modSp mod">
        <pc:chgData name="Hopkins David Digital and Transformation Group Collaboration and Communication Services" userId="3d90069a-1c55-4e3c-b756-ebbe9b048155" providerId="ADAL" clId="{DBCC858A-0038-45DC-8CAA-F66A041CD51B}" dt="2025-09-15T14:59:43.984" v="845" actId="13244"/>
        <pc:sldMkLst>
          <pc:docMk/>
          <pc:sldMk cId="2452416517" sldId="326"/>
        </pc:sldMkLst>
        <pc:spChg chg="mod ord">
          <ac:chgData name="Hopkins David Digital and Transformation Group Collaboration and Communication Services" userId="3d90069a-1c55-4e3c-b756-ebbe9b048155" providerId="ADAL" clId="{DBCC858A-0038-45DC-8CAA-F66A041CD51B}" dt="2025-09-15T14:59:43.984" v="845" actId="13244"/>
          <ac:spMkLst>
            <pc:docMk/>
            <pc:sldMk cId="2452416517" sldId="326"/>
            <ac:spMk id="196"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19:36.326" v="141" actId="962"/>
          <ac:picMkLst>
            <pc:docMk/>
            <pc:sldMk cId="2452416517" sldId="326"/>
            <ac:picMk id="4" creationId="{687250B0-9C77-B278-73E8-90E205577ED0}"/>
          </ac:picMkLst>
        </pc:picChg>
      </pc:sldChg>
      <pc:sldChg chg="modSp mod">
        <pc:chgData name="Hopkins David Digital and Transformation Group Collaboration and Communication Services" userId="3d90069a-1c55-4e3c-b756-ebbe9b048155" providerId="ADAL" clId="{DBCC858A-0038-45DC-8CAA-F66A041CD51B}" dt="2025-09-15T15:01:54.217" v="868" actId="13244"/>
        <pc:sldMkLst>
          <pc:docMk/>
          <pc:sldMk cId="3812401310" sldId="327"/>
        </pc:sldMkLst>
        <pc:spChg chg="mod ord">
          <ac:chgData name="Hopkins David Digital and Transformation Group Collaboration and Communication Services" userId="3d90069a-1c55-4e3c-b756-ebbe9b048155" providerId="ADAL" clId="{DBCC858A-0038-45DC-8CAA-F66A041CD51B}" dt="2025-09-15T15:01:54.217" v="868" actId="13244"/>
          <ac:spMkLst>
            <pc:docMk/>
            <pc:sldMk cId="3812401310" sldId="327"/>
            <ac:spMk id="2" creationId="{82E0D22B-F78A-CDA0-B8DD-AA331FDE6F0A}"/>
          </ac:spMkLst>
        </pc:spChg>
      </pc:sldChg>
      <pc:sldChg chg="addSp delSp modSp mod">
        <pc:chgData name="Hopkins David Digital and Transformation Group Collaboration and Communication Services" userId="3d90069a-1c55-4e3c-b756-ebbe9b048155" providerId="ADAL" clId="{DBCC858A-0038-45DC-8CAA-F66A041CD51B}" dt="2025-09-15T14:59:01.769" v="840" actId="13244"/>
        <pc:sldMkLst>
          <pc:docMk/>
          <pc:sldMk cId="3702745464" sldId="333"/>
        </pc:sldMkLst>
        <pc:spChg chg="add mod ord">
          <ac:chgData name="Hopkins David Digital and Transformation Group Collaboration and Communication Services" userId="3d90069a-1c55-4e3c-b756-ebbe9b048155" providerId="ADAL" clId="{DBCC858A-0038-45DC-8CAA-F66A041CD51B}" dt="2025-09-15T14:57:35.398" v="833" actId="13244"/>
          <ac:spMkLst>
            <pc:docMk/>
            <pc:sldMk cId="3702745464" sldId="333"/>
            <ac:spMk id="3" creationId="{C6B8AF54-878E-8D67-8D4E-2B2CEE258B13}"/>
          </ac:spMkLst>
        </pc:spChg>
        <pc:spChg chg="ord">
          <ac:chgData name="Hopkins David Digital and Transformation Group Collaboration and Communication Services" userId="3d90069a-1c55-4e3c-b756-ebbe9b048155" providerId="ADAL" clId="{DBCC858A-0038-45DC-8CAA-F66A041CD51B}" dt="2025-09-15T14:55:19.535" v="783" actId="13244"/>
          <ac:spMkLst>
            <pc:docMk/>
            <pc:sldMk cId="3702745464" sldId="333"/>
            <ac:spMk id="414" creationId="{2BAA6A90-5351-C299-4130-584E315EFE6F}"/>
          </ac:spMkLst>
        </pc:spChg>
        <pc:spChg chg="mod">
          <ac:chgData name="Hopkins David Digital and Transformation Group Collaboration and Communication Services" userId="3d90069a-1c55-4e3c-b756-ebbe9b048155" providerId="ADAL" clId="{DBCC858A-0038-45DC-8CAA-F66A041CD51B}" dt="2025-09-15T14:17:32.639" v="118" actId="962"/>
          <ac:spMkLst>
            <pc:docMk/>
            <pc:sldMk cId="3702745464" sldId="333"/>
            <ac:spMk id="416" creationId="{18C4833E-C9EF-9F62-926B-8D566B8E350A}"/>
          </ac:spMkLst>
        </pc:spChg>
        <pc:spChg chg="mod ord topLvl">
          <ac:chgData name="Hopkins David Digital and Transformation Group Collaboration and Communication Services" userId="3d90069a-1c55-4e3c-b756-ebbe9b048155" providerId="ADAL" clId="{DBCC858A-0038-45DC-8CAA-F66A041CD51B}" dt="2025-09-15T14:58:02.323" v="835" actId="13244"/>
          <ac:spMkLst>
            <pc:docMk/>
            <pc:sldMk cId="3702745464" sldId="333"/>
            <ac:spMk id="418" creationId="{4B7C0786-91DF-1A85-DC55-EDB68E580F5D}"/>
          </ac:spMkLst>
        </pc:spChg>
        <pc:spChg chg="mod ord topLvl">
          <ac:chgData name="Hopkins David Digital and Transformation Group Collaboration and Communication Services" userId="3d90069a-1c55-4e3c-b756-ebbe9b048155" providerId="ADAL" clId="{DBCC858A-0038-45DC-8CAA-F66A041CD51B}" dt="2025-09-15T14:55:40.333" v="786" actId="13244"/>
          <ac:spMkLst>
            <pc:docMk/>
            <pc:sldMk cId="3702745464" sldId="333"/>
            <ac:spMk id="419" creationId="{6412A7DC-CC0E-DD37-06A0-A23BE0BF6C14}"/>
          </ac:spMkLst>
        </pc:spChg>
        <pc:spChg chg="mod ord topLvl">
          <ac:chgData name="Hopkins David Digital and Transformation Group Collaboration and Communication Services" userId="3d90069a-1c55-4e3c-b756-ebbe9b048155" providerId="ADAL" clId="{DBCC858A-0038-45DC-8CAA-F66A041CD51B}" dt="2025-09-15T14:55:47.080" v="787" actId="13244"/>
          <ac:spMkLst>
            <pc:docMk/>
            <pc:sldMk cId="3702745464" sldId="333"/>
            <ac:spMk id="420" creationId="{BA446EEA-FB77-0042-5B97-46EF2B4A74CA}"/>
          </ac:spMkLst>
        </pc:spChg>
        <pc:spChg chg="mod topLvl">
          <ac:chgData name="Hopkins David Digital and Transformation Group Collaboration and Communication Services" userId="3d90069a-1c55-4e3c-b756-ebbe9b048155" providerId="ADAL" clId="{DBCC858A-0038-45DC-8CAA-F66A041CD51B}" dt="2025-09-15T14:18:51.068" v="126" actId="962"/>
          <ac:spMkLst>
            <pc:docMk/>
            <pc:sldMk cId="3702745464" sldId="333"/>
            <ac:spMk id="422" creationId="{5B99AD3F-5403-C5B6-8925-AEEADA4C86C7}"/>
          </ac:spMkLst>
        </pc:spChg>
        <pc:spChg chg="mod topLvl">
          <ac:chgData name="Hopkins David Digital and Transformation Group Collaboration and Communication Services" userId="3d90069a-1c55-4e3c-b756-ebbe9b048155" providerId="ADAL" clId="{DBCC858A-0038-45DC-8CAA-F66A041CD51B}" dt="2025-09-15T14:18:12.978" v="122" actId="165"/>
          <ac:spMkLst>
            <pc:docMk/>
            <pc:sldMk cId="3702745464" sldId="333"/>
            <ac:spMk id="423" creationId="{DD540014-7C4C-A9C7-3CDE-6287A7D359FF}"/>
          </ac:spMkLst>
        </pc:spChg>
        <pc:spChg chg="mod ord topLvl">
          <ac:chgData name="Hopkins David Digital and Transformation Group Collaboration and Communication Services" userId="3d90069a-1c55-4e3c-b756-ebbe9b048155" providerId="ADAL" clId="{DBCC858A-0038-45DC-8CAA-F66A041CD51B}" dt="2025-09-15T14:56:03.176" v="788" actId="13244"/>
          <ac:spMkLst>
            <pc:docMk/>
            <pc:sldMk cId="3702745464" sldId="333"/>
            <ac:spMk id="424" creationId="{EE989C8D-F7BE-3F56-6A7F-1ABCBC37E871}"/>
          </ac:spMkLst>
        </pc:spChg>
        <pc:spChg chg="mod topLvl">
          <ac:chgData name="Hopkins David Digital and Transformation Group Collaboration and Communication Services" userId="3d90069a-1c55-4e3c-b756-ebbe9b048155" providerId="ADAL" clId="{DBCC858A-0038-45DC-8CAA-F66A041CD51B}" dt="2025-09-15T14:18:51.716" v="127" actId="962"/>
          <ac:spMkLst>
            <pc:docMk/>
            <pc:sldMk cId="3702745464" sldId="333"/>
            <ac:spMk id="426" creationId="{6D2EB08B-3FBC-099E-8E97-FBD9D5A50915}"/>
          </ac:spMkLst>
        </pc:spChg>
        <pc:spChg chg="mod topLvl">
          <ac:chgData name="Hopkins David Digital and Transformation Group Collaboration and Communication Services" userId="3d90069a-1c55-4e3c-b756-ebbe9b048155" providerId="ADAL" clId="{DBCC858A-0038-45DC-8CAA-F66A041CD51B}" dt="2025-09-15T14:18:41.245" v="123" actId="165"/>
          <ac:spMkLst>
            <pc:docMk/>
            <pc:sldMk cId="3702745464" sldId="333"/>
            <ac:spMk id="427" creationId="{D11F0176-F0DB-8DA5-B5EE-3F0DD258B747}"/>
          </ac:spMkLst>
        </pc:spChg>
        <pc:spChg chg="mod ord topLvl">
          <ac:chgData name="Hopkins David Digital and Transformation Group Collaboration and Communication Services" userId="3d90069a-1c55-4e3c-b756-ebbe9b048155" providerId="ADAL" clId="{DBCC858A-0038-45DC-8CAA-F66A041CD51B}" dt="2025-09-15T14:58:18.401" v="836" actId="13244"/>
          <ac:spMkLst>
            <pc:docMk/>
            <pc:sldMk cId="3702745464" sldId="333"/>
            <ac:spMk id="428" creationId="{F4FE39D7-E7F3-D9E9-3EEE-33883D2C994B}"/>
          </ac:spMkLst>
        </pc:spChg>
        <pc:spChg chg="mod topLvl">
          <ac:chgData name="Hopkins David Digital and Transformation Group Collaboration and Communication Services" userId="3d90069a-1c55-4e3c-b756-ebbe9b048155" providerId="ADAL" clId="{DBCC858A-0038-45DC-8CAA-F66A041CD51B}" dt="2025-09-15T14:18:52.553" v="128" actId="962"/>
          <ac:spMkLst>
            <pc:docMk/>
            <pc:sldMk cId="3702745464" sldId="333"/>
            <ac:spMk id="430" creationId="{41312A6E-E1D1-B317-2020-2842662176D3}"/>
          </ac:spMkLst>
        </pc:spChg>
        <pc:spChg chg="mod ord topLvl">
          <ac:chgData name="Hopkins David Digital and Transformation Group Collaboration and Communication Services" userId="3d90069a-1c55-4e3c-b756-ebbe9b048155" providerId="ADAL" clId="{DBCC858A-0038-45DC-8CAA-F66A041CD51B}" dt="2025-09-15T14:58:31.670" v="837" actId="13244"/>
          <ac:spMkLst>
            <pc:docMk/>
            <pc:sldMk cId="3702745464" sldId="333"/>
            <ac:spMk id="431" creationId="{2F878711-8F28-0529-61B3-842CF9140C2B}"/>
          </ac:spMkLst>
        </pc:spChg>
        <pc:spChg chg="mod topLvl">
          <ac:chgData name="Hopkins David Digital and Transformation Group Collaboration and Communication Services" userId="3d90069a-1c55-4e3c-b756-ebbe9b048155" providerId="ADAL" clId="{DBCC858A-0038-45DC-8CAA-F66A041CD51B}" dt="2025-09-15T14:18:45.026" v="124" actId="165"/>
          <ac:spMkLst>
            <pc:docMk/>
            <pc:sldMk cId="3702745464" sldId="333"/>
            <ac:spMk id="432" creationId="{0F43BD6F-ADD8-805D-A441-927C4F540E10}"/>
          </ac:spMkLst>
        </pc:spChg>
        <pc:spChg chg="mod ord">
          <ac:chgData name="Hopkins David Digital and Transformation Group Collaboration and Communication Services" userId="3d90069a-1c55-4e3c-b756-ebbe9b048155" providerId="ADAL" clId="{DBCC858A-0038-45DC-8CAA-F66A041CD51B}" dt="2025-09-15T14:58:43.719" v="838" actId="13244"/>
          <ac:spMkLst>
            <pc:docMk/>
            <pc:sldMk cId="3702745464" sldId="333"/>
            <ac:spMk id="433" creationId="{964DBF1F-5E01-1669-693F-1A852A51CD14}"/>
          </ac:spMkLst>
        </pc:spChg>
        <pc:spChg chg="mod ord">
          <ac:chgData name="Hopkins David Digital and Transformation Group Collaboration and Communication Services" userId="3d90069a-1c55-4e3c-b756-ebbe9b048155" providerId="ADAL" clId="{DBCC858A-0038-45DC-8CAA-F66A041CD51B}" dt="2025-09-15T14:58:53.320" v="839" actId="13244"/>
          <ac:spMkLst>
            <pc:docMk/>
            <pc:sldMk cId="3702745464" sldId="333"/>
            <ac:spMk id="434" creationId="{161718D6-463F-3C6D-1027-E277C3892DEF}"/>
          </ac:spMkLst>
        </pc:spChg>
        <pc:picChg chg="mod ord">
          <ac:chgData name="Hopkins David Digital and Transformation Group Collaboration and Communication Services" userId="3d90069a-1c55-4e3c-b756-ebbe9b048155" providerId="ADAL" clId="{DBCC858A-0038-45DC-8CAA-F66A041CD51B}" dt="2025-09-15T14:56:32.729" v="790" actId="13244"/>
          <ac:picMkLst>
            <pc:docMk/>
            <pc:sldMk cId="3702745464" sldId="333"/>
            <ac:picMk id="2" creationId="{E6F42DE4-489A-175E-F14A-097A7ED6185C}"/>
          </ac:picMkLst>
        </pc:picChg>
        <pc:picChg chg="mod">
          <ac:chgData name="Hopkins David Digital and Transformation Group Collaboration and Communication Services" userId="3d90069a-1c55-4e3c-b756-ebbe9b048155" providerId="ADAL" clId="{DBCC858A-0038-45DC-8CAA-F66A041CD51B}" dt="2025-09-15T14:18:57.468" v="131" actId="962"/>
          <ac:picMkLst>
            <pc:docMk/>
            <pc:sldMk cId="3702745464" sldId="333"/>
            <ac:picMk id="435" creationId="{2BD2F4BF-AD54-D385-5BA3-3801391ADAF4}"/>
          </ac:picMkLst>
        </pc:picChg>
        <pc:picChg chg="mod">
          <ac:chgData name="Hopkins David Digital and Transformation Group Collaboration and Communication Services" userId="3d90069a-1c55-4e3c-b756-ebbe9b048155" providerId="ADAL" clId="{DBCC858A-0038-45DC-8CAA-F66A041CD51B}" dt="2025-09-15T14:18:58.733" v="132" actId="962"/>
          <ac:picMkLst>
            <pc:docMk/>
            <pc:sldMk cId="3702745464" sldId="333"/>
            <ac:picMk id="436" creationId="{C61C2FBE-DE46-023B-D8F3-59E2B818292B}"/>
          </ac:picMkLst>
        </pc:picChg>
        <pc:picChg chg="mod ord">
          <ac:chgData name="Hopkins David Digital and Transformation Group Collaboration and Communication Services" userId="3d90069a-1c55-4e3c-b756-ebbe9b048155" providerId="ADAL" clId="{DBCC858A-0038-45DC-8CAA-F66A041CD51B}" dt="2025-09-15T14:59:01.769" v="840" actId="13244"/>
          <ac:picMkLst>
            <pc:docMk/>
            <pc:sldMk cId="3702745464" sldId="333"/>
            <ac:picMk id="437" creationId="{8A0BA119-54FF-1B89-6FBC-3F6CFCCE9E77}"/>
          </ac:picMkLst>
        </pc:picChg>
        <pc:picChg chg="mod">
          <ac:chgData name="Hopkins David Digital and Transformation Group Collaboration and Communication Services" userId="3d90069a-1c55-4e3c-b756-ebbe9b048155" providerId="ADAL" clId="{DBCC858A-0038-45DC-8CAA-F66A041CD51B}" dt="2025-09-15T14:19:00.916" v="134" actId="962"/>
          <ac:picMkLst>
            <pc:docMk/>
            <pc:sldMk cId="3702745464" sldId="333"/>
            <ac:picMk id="438" creationId="{4EDE1537-F7D8-E87D-5109-E6BE714997B9}"/>
          </ac:picMkLst>
        </pc:picChg>
      </pc:sldChg>
      <pc:sldChg chg="modSp mod">
        <pc:chgData name="Hopkins David Digital and Transformation Group Collaboration and Communication Services" userId="3d90069a-1c55-4e3c-b756-ebbe9b048155" providerId="ADAL" clId="{DBCC858A-0038-45DC-8CAA-F66A041CD51B}" dt="2025-09-15T15:06:15.293" v="901" actId="13244"/>
        <pc:sldMkLst>
          <pc:docMk/>
          <pc:sldMk cId="2418609072" sldId="334"/>
        </pc:sldMkLst>
        <pc:spChg chg="ord">
          <ac:chgData name="Hopkins David Digital and Transformation Group Collaboration and Communication Services" userId="3d90069a-1c55-4e3c-b756-ebbe9b048155" providerId="ADAL" clId="{DBCC858A-0038-45DC-8CAA-F66A041CD51B}" dt="2025-09-15T15:06:10.106" v="899" actId="13244"/>
          <ac:spMkLst>
            <pc:docMk/>
            <pc:sldMk cId="2418609072" sldId="334"/>
            <ac:spMk id="249"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5:06:15.293" v="901" actId="13244"/>
          <ac:spMkLst>
            <pc:docMk/>
            <pc:sldMk cId="2418609072" sldId="334"/>
            <ac:spMk id="251"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5:06:11.600" v="900" actId="13244"/>
          <ac:picMkLst>
            <pc:docMk/>
            <pc:sldMk cId="2418609072" sldId="334"/>
            <ac:picMk id="2" creationId="{E84A83CB-7FC1-B95E-BA2E-1BA14947CE61}"/>
          </ac:picMkLst>
        </pc:picChg>
      </pc:sldChg>
      <pc:sldChg chg="modSp mod">
        <pc:chgData name="Hopkins David Digital and Transformation Group Collaboration and Communication Services" userId="3d90069a-1c55-4e3c-b756-ebbe9b048155" providerId="ADAL" clId="{DBCC858A-0038-45DC-8CAA-F66A041CD51B}" dt="2025-09-15T15:11:20.163" v="942" actId="13244"/>
        <pc:sldMkLst>
          <pc:docMk/>
          <pc:sldMk cId="748439390" sldId="336"/>
        </pc:sldMkLst>
        <pc:spChg chg="mod ord">
          <ac:chgData name="Hopkins David Digital and Transformation Group Collaboration and Communication Services" userId="3d90069a-1c55-4e3c-b756-ebbe9b048155" providerId="ADAL" clId="{DBCC858A-0038-45DC-8CAA-F66A041CD51B}" dt="2025-09-15T15:11:17.772" v="941" actId="13244"/>
          <ac:spMkLst>
            <pc:docMk/>
            <pc:sldMk cId="748439390" sldId="336"/>
            <ac:spMk id="2" creationId="{033D8B1D-18C6-14E5-F8E3-CD4A462D46F5}"/>
          </ac:spMkLst>
        </pc:spChg>
        <pc:spChg chg="ord">
          <ac:chgData name="Hopkins David Digital and Transformation Group Collaboration and Communication Services" userId="3d90069a-1c55-4e3c-b756-ebbe9b048155" providerId="ADAL" clId="{DBCC858A-0038-45DC-8CAA-F66A041CD51B}" dt="2025-09-15T15:10:50.450" v="938" actId="13244"/>
          <ac:spMkLst>
            <pc:docMk/>
            <pc:sldMk cId="748439390" sldId="336"/>
            <ac:spMk id="338" creationId="{00000000-0000-0000-0000-000000000000}"/>
          </ac:spMkLst>
        </pc:spChg>
        <pc:spChg chg="ord">
          <ac:chgData name="Hopkins David Digital and Transformation Group Collaboration and Communication Services" userId="3d90069a-1c55-4e3c-b756-ebbe9b048155" providerId="ADAL" clId="{DBCC858A-0038-45DC-8CAA-F66A041CD51B}" dt="2025-09-15T15:11:20.163" v="942" actId="13244"/>
          <ac:spMkLst>
            <pc:docMk/>
            <pc:sldMk cId="748439390" sldId="336"/>
            <ac:spMk id="339" creationId="{00000000-0000-0000-0000-000000000000}"/>
          </ac:spMkLst>
        </pc:spChg>
        <pc:picChg chg="mod">
          <ac:chgData name="Hopkins David Digital and Transformation Group Collaboration and Communication Services" userId="3d90069a-1c55-4e3c-b756-ebbe9b048155" providerId="ADAL" clId="{DBCC858A-0038-45DC-8CAA-F66A041CD51B}" dt="2025-09-15T14:30:10.446" v="235" actId="962"/>
          <ac:picMkLst>
            <pc:docMk/>
            <pc:sldMk cId="748439390" sldId="336"/>
            <ac:picMk id="3" creationId="{C8D16A7F-F11B-0D71-8883-2586AC68B093}"/>
          </ac:picMkLst>
        </pc:picChg>
      </pc:sldChg>
      <pc:sldChg chg="addSp modSp mod">
        <pc:chgData name="Hopkins David Digital and Transformation Group Collaboration and Communication Services" userId="3d90069a-1c55-4e3c-b756-ebbe9b048155" providerId="ADAL" clId="{DBCC858A-0038-45DC-8CAA-F66A041CD51B}" dt="2025-09-15T15:07:07.285" v="913" actId="13244"/>
        <pc:sldMkLst>
          <pc:docMk/>
          <pc:sldMk cId="2524736226" sldId="338"/>
        </pc:sldMkLst>
        <pc:spChg chg="ord">
          <ac:chgData name="Hopkins David Digital and Transformation Group Collaboration and Communication Services" userId="3d90069a-1c55-4e3c-b756-ebbe9b048155" providerId="ADAL" clId="{DBCC858A-0038-45DC-8CAA-F66A041CD51B}" dt="2025-09-15T15:06:54.682" v="909" actId="13244"/>
          <ac:spMkLst>
            <pc:docMk/>
            <pc:sldMk cId="2524736226" sldId="338"/>
            <ac:spMk id="2" creationId="{1BB85A7A-4833-F630-165B-38E0BB063B1C}"/>
          </ac:spMkLst>
        </pc:spChg>
        <pc:spChg chg="add mod ord">
          <ac:chgData name="Hopkins David Digital and Transformation Group Collaboration and Communication Services" userId="3d90069a-1c55-4e3c-b756-ebbe9b048155" providerId="ADAL" clId="{DBCC858A-0038-45DC-8CAA-F66A041CD51B}" dt="2025-09-15T15:06:57.123" v="910" actId="13244"/>
          <ac:spMkLst>
            <pc:docMk/>
            <pc:sldMk cId="2524736226" sldId="338"/>
            <ac:spMk id="4" creationId="{E0E71091-1754-3A49-80F9-7738A3357447}"/>
          </ac:spMkLst>
        </pc:spChg>
        <pc:picChg chg="mod ord">
          <ac:chgData name="Hopkins David Digital and Transformation Group Collaboration and Communication Services" userId="3d90069a-1c55-4e3c-b756-ebbe9b048155" providerId="ADAL" clId="{DBCC858A-0038-45DC-8CAA-F66A041CD51B}" dt="2025-09-15T15:07:07.285" v="913" actId="13244"/>
          <ac:picMkLst>
            <pc:docMk/>
            <pc:sldMk cId="2524736226" sldId="338"/>
            <ac:picMk id="3" creationId="{32A4B637-A315-592C-DAE6-F724CC01AD8A}"/>
          </ac:picMkLst>
        </pc:picChg>
        <pc:picChg chg="mod">
          <ac:chgData name="Hopkins David Digital and Transformation Group Collaboration and Communication Services" userId="3d90069a-1c55-4e3c-b756-ebbe9b048155" providerId="ADAL" clId="{DBCC858A-0038-45DC-8CAA-F66A041CD51B}" dt="2025-09-15T14:26:22.702" v="192" actId="962"/>
          <ac:picMkLst>
            <pc:docMk/>
            <pc:sldMk cId="2524736226" sldId="338"/>
            <ac:picMk id="22" creationId="{7E3A36CC-8FBE-CBB2-2FDA-8209331CB6FA}"/>
          </ac:picMkLst>
        </pc:picChg>
        <pc:picChg chg="mod ord">
          <ac:chgData name="Hopkins David Digital and Transformation Group Collaboration and Communication Services" userId="3d90069a-1c55-4e3c-b756-ebbe9b048155" providerId="ADAL" clId="{DBCC858A-0038-45DC-8CAA-F66A041CD51B}" dt="2025-09-15T15:07:00.511" v="911" actId="13244"/>
          <ac:picMkLst>
            <pc:docMk/>
            <pc:sldMk cId="2524736226" sldId="338"/>
            <ac:picMk id="24" creationId="{AB3CEE77-BA82-28C4-01BC-B97C3050E2F8}"/>
          </ac:picMkLst>
        </pc:picChg>
        <pc:picChg chg="mod ord">
          <ac:chgData name="Hopkins David Digital and Transformation Group Collaboration and Communication Services" userId="3d90069a-1c55-4e3c-b756-ebbe9b048155" providerId="ADAL" clId="{DBCC858A-0038-45DC-8CAA-F66A041CD51B}" dt="2025-09-15T15:07:02.916" v="912" actId="13244"/>
          <ac:picMkLst>
            <pc:docMk/>
            <pc:sldMk cId="2524736226" sldId="338"/>
            <ac:picMk id="26" creationId="{9F5ECA4E-366A-1995-08F5-FE765F15B88A}"/>
          </ac:picMkLst>
        </pc:picChg>
      </pc:sldChg>
      <pc:sldChg chg="modSp mod">
        <pc:chgData name="Hopkins David Digital and Transformation Group Collaboration and Communication Services" userId="3d90069a-1c55-4e3c-b756-ebbe9b048155" providerId="ADAL" clId="{DBCC858A-0038-45DC-8CAA-F66A041CD51B}" dt="2025-09-15T15:16:08.788" v="964" actId="13244"/>
        <pc:sldMkLst>
          <pc:docMk/>
          <pc:sldMk cId="499607554" sldId="340"/>
        </pc:sldMkLst>
        <pc:spChg chg="ord">
          <ac:chgData name="Hopkins David Digital and Transformation Group Collaboration and Communication Services" userId="3d90069a-1c55-4e3c-b756-ebbe9b048155" providerId="ADAL" clId="{DBCC858A-0038-45DC-8CAA-F66A041CD51B}" dt="2025-09-15T15:15:55.086" v="963" actId="13244"/>
          <ac:spMkLst>
            <pc:docMk/>
            <pc:sldMk cId="499607554" sldId="340"/>
            <ac:spMk id="2" creationId="{13985936-DBB9-54D0-4AAA-91AC29B2291B}"/>
          </ac:spMkLst>
        </pc:spChg>
        <pc:spChg chg="mod ord">
          <ac:chgData name="Hopkins David Digital and Transformation Group Collaboration and Communication Services" userId="3d90069a-1c55-4e3c-b756-ebbe9b048155" providerId="ADAL" clId="{DBCC858A-0038-45DC-8CAA-F66A041CD51B}" dt="2025-09-15T15:16:08.788" v="964" actId="13244"/>
          <ac:spMkLst>
            <pc:docMk/>
            <pc:sldMk cId="499607554" sldId="340"/>
            <ac:spMk id="5" creationId="{49365D68-9E9D-633C-DFB3-86B295092902}"/>
          </ac:spMkLst>
        </pc:spChg>
        <pc:picChg chg="mod">
          <ac:chgData name="Hopkins David Digital and Transformation Group Collaboration and Communication Services" userId="3d90069a-1c55-4e3c-b756-ebbe9b048155" providerId="ADAL" clId="{DBCC858A-0038-45DC-8CAA-F66A041CD51B}" dt="2025-09-15T14:31:15.340" v="256" actId="962"/>
          <ac:picMkLst>
            <pc:docMk/>
            <pc:sldMk cId="499607554" sldId="340"/>
            <ac:picMk id="4" creationId="{F06767D7-57A7-80DF-9A2C-22A1C34627F8}"/>
          </ac:picMkLst>
        </pc:picChg>
      </pc:sldChg>
      <pc:sldChg chg="addSp delSp modSp mod">
        <pc:chgData name="Hopkins David Digital and Transformation Group Collaboration and Communication Services" userId="3d90069a-1c55-4e3c-b756-ebbe9b048155" providerId="ADAL" clId="{DBCC858A-0038-45DC-8CAA-F66A041CD51B}" dt="2025-09-15T14:54:26.551" v="773" actId="13244"/>
        <pc:sldMkLst>
          <pc:docMk/>
          <pc:sldMk cId="3291702476" sldId="342"/>
        </pc:sldMkLst>
        <pc:spChg chg="mod ord">
          <ac:chgData name="Hopkins David Digital and Transformation Group Collaboration and Communication Services" userId="3d90069a-1c55-4e3c-b756-ebbe9b048155" providerId="ADAL" clId="{DBCC858A-0038-45DC-8CAA-F66A041CD51B}" dt="2025-09-15T14:54:24.539" v="772" actId="13244"/>
          <ac:spMkLst>
            <pc:docMk/>
            <pc:sldMk cId="3291702476" sldId="342"/>
            <ac:spMk id="3" creationId="{847C737C-3E7A-9632-99A2-F441798B1F77}"/>
          </ac:spMkLst>
        </pc:spChg>
        <pc:spChg chg="add del">
          <ac:chgData name="Hopkins David Digital and Transformation Group Collaboration and Communication Services" userId="3d90069a-1c55-4e3c-b756-ebbe9b048155" providerId="ADAL" clId="{DBCC858A-0038-45DC-8CAA-F66A041CD51B}" dt="2025-09-15T14:54:21.080" v="771" actId="478"/>
          <ac:spMkLst>
            <pc:docMk/>
            <pc:sldMk cId="3291702476" sldId="342"/>
            <ac:spMk id="135"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4:54:26.551" v="773" actId="13244"/>
          <ac:picMkLst>
            <pc:docMk/>
            <pc:sldMk cId="3291702476" sldId="342"/>
            <ac:picMk id="4" creationId="{73E9F6B9-F56A-632D-FB9B-DB3A5DFBB0FB}"/>
          </ac:picMkLst>
        </pc:picChg>
      </pc:sldChg>
      <pc:sldChg chg="addSp delSp modSp mod">
        <pc:chgData name="Hopkins David Digital and Transformation Group Collaboration and Communication Services" userId="3d90069a-1c55-4e3c-b756-ebbe9b048155" providerId="ADAL" clId="{DBCC858A-0038-45DC-8CAA-F66A041CD51B}" dt="2025-09-15T15:07:14.068" v="914" actId="13244"/>
        <pc:sldMkLst>
          <pc:docMk/>
          <pc:sldMk cId="4168651226" sldId="343"/>
        </pc:sldMkLst>
        <pc:spChg chg="ord">
          <ac:chgData name="Hopkins David Digital and Transformation Group Collaboration and Communication Services" userId="3d90069a-1c55-4e3c-b756-ebbe9b048155" providerId="ADAL" clId="{DBCC858A-0038-45DC-8CAA-F66A041CD51B}" dt="2025-09-15T15:07:14.068" v="914" actId="13244"/>
          <ac:spMkLst>
            <pc:docMk/>
            <pc:sldMk cId="4168651226" sldId="343"/>
            <ac:spMk id="2" creationId="{1BB85A7A-4833-F630-165B-38E0BB063B1C}"/>
          </ac:spMkLst>
        </pc:spChg>
        <pc:spChg chg="add mod">
          <ac:chgData name="Hopkins David Digital and Transformation Group Collaboration and Communication Services" userId="3d90069a-1c55-4e3c-b756-ebbe9b048155" providerId="ADAL" clId="{DBCC858A-0038-45DC-8CAA-F66A041CD51B}" dt="2025-09-15T14:43:01.445" v="513" actId="33553"/>
          <ac:spMkLst>
            <pc:docMk/>
            <pc:sldMk cId="4168651226" sldId="343"/>
            <ac:spMk id="5" creationId="{C98DBD0F-B758-DF46-CDFB-727C0747A7C4}"/>
          </ac:spMkLst>
        </pc:spChg>
        <pc:picChg chg="mod">
          <ac:chgData name="Hopkins David Digital and Transformation Group Collaboration and Communication Services" userId="3d90069a-1c55-4e3c-b756-ebbe9b048155" providerId="ADAL" clId="{DBCC858A-0038-45DC-8CAA-F66A041CD51B}" dt="2025-09-15T14:27:52.992" v="204" actId="962"/>
          <ac:picMkLst>
            <pc:docMk/>
            <pc:sldMk cId="4168651226" sldId="343"/>
            <ac:picMk id="3" creationId="{1ED8E3E7-84F3-6E0F-0A02-1B6A3A5D1CE1}"/>
          </ac:picMkLst>
        </pc:picChg>
        <pc:picChg chg="mod">
          <ac:chgData name="Hopkins David Digital and Transformation Group Collaboration and Communication Services" userId="3d90069a-1c55-4e3c-b756-ebbe9b048155" providerId="ADAL" clId="{DBCC858A-0038-45DC-8CAA-F66A041CD51B}" dt="2025-09-15T14:27:25.156" v="199" actId="962"/>
          <ac:picMkLst>
            <pc:docMk/>
            <pc:sldMk cId="4168651226" sldId="343"/>
            <ac:picMk id="16" creationId="{A309400B-F1BF-8432-1042-2AEACE3268BD}"/>
          </ac:picMkLst>
        </pc:picChg>
        <pc:picChg chg="mod">
          <ac:chgData name="Hopkins David Digital and Transformation Group Collaboration and Communication Services" userId="3d90069a-1c55-4e3c-b756-ebbe9b048155" providerId="ADAL" clId="{DBCC858A-0038-45DC-8CAA-F66A041CD51B}" dt="2025-09-15T14:27:42.446" v="201" actId="962"/>
          <ac:picMkLst>
            <pc:docMk/>
            <pc:sldMk cId="4168651226" sldId="343"/>
            <ac:picMk id="18" creationId="{83A150EF-C9D2-96E2-821A-EDD3B56B145A}"/>
          </ac:picMkLst>
        </pc:picChg>
        <pc:picChg chg="mod">
          <ac:chgData name="Hopkins David Digital and Transformation Group Collaboration and Communication Services" userId="3d90069a-1c55-4e3c-b756-ebbe9b048155" providerId="ADAL" clId="{DBCC858A-0038-45DC-8CAA-F66A041CD51B}" dt="2025-09-15T14:27:51.270" v="203" actId="962"/>
          <ac:picMkLst>
            <pc:docMk/>
            <pc:sldMk cId="4168651226" sldId="343"/>
            <ac:picMk id="20" creationId="{FFF8B3CF-63C7-DCE0-4B20-AEF1AE2FA7CA}"/>
          </ac:picMkLst>
        </pc:picChg>
      </pc:sldChg>
      <pc:sldChg chg="addSp modSp mod">
        <pc:chgData name="Hopkins David Digital and Transformation Group Collaboration and Communication Services" userId="3d90069a-1c55-4e3c-b756-ebbe9b048155" providerId="ADAL" clId="{DBCC858A-0038-45DC-8CAA-F66A041CD51B}" dt="2025-09-15T15:07:35.685" v="920" actId="13244"/>
        <pc:sldMkLst>
          <pc:docMk/>
          <pc:sldMk cId="2969819117" sldId="344"/>
        </pc:sldMkLst>
        <pc:spChg chg="ord">
          <ac:chgData name="Hopkins David Digital and Transformation Group Collaboration and Communication Services" userId="3d90069a-1c55-4e3c-b756-ebbe9b048155" providerId="ADAL" clId="{DBCC858A-0038-45DC-8CAA-F66A041CD51B}" dt="2025-09-15T15:07:23.784" v="917" actId="13244"/>
          <ac:spMkLst>
            <pc:docMk/>
            <pc:sldMk cId="2969819117" sldId="344"/>
            <ac:spMk id="2" creationId="{1BB85A7A-4833-F630-165B-38E0BB063B1C}"/>
          </ac:spMkLst>
        </pc:spChg>
        <pc:spChg chg="add mod ord">
          <ac:chgData name="Hopkins David Digital and Transformation Group Collaboration and Communication Services" userId="3d90069a-1c55-4e3c-b756-ebbe9b048155" providerId="ADAL" clId="{DBCC858A-0038-45DC-8CAA-F66A041CD51B}" dt="2025-09-15T15:07:18.540" v="915" actId="13244"/>
          <ac:spMkLst>
            <pc:docMk/>
            <pc:sldMk cId="2969819117" sldId="344"/>
            <ac:spMk id="4" creationId="{0499C5EE-C9AA-2D51-614F-75A62DDAED50}"/>
          </ac:spMkLst>
        </pc:spChg>
        <pc:picChg chg="mod ord">
          <ac:chgData name="Hopkins David Digital and Transformation Group Collaboration and Communication Services" userId="3d90069a-1c55-4e3c-b756-ebbe9b048155" providerId="ADAL" clId="{DBCC858A-0038-45DC-8CAA-F66A041CD51B}" dt="2025-09-15T15:07:22.067" v="916" actId="13244"/>
          <ac:picMkLst>
            <pc:docMk/>
            <pc:sldMk cId="2969819117" sldId="344"/>
            <ac:picMk id="3" creationId="{FB5B5872-B771-F6E2-3D56-922C037E470E}"/>
          </ac:picMkLst>
        </pc:picChg>
        <pc:picChg chg="mod">
          <ac:chgData name="Hopkins David Digital and Transformation Group Collaboration and Communication Services" userId="3d90069a-1c55-4e3c-b756-ebbe9b048155" providerId="ADAL" clId="{DBCC858A-0038-45DC-8CAA-F66A041CD51B}" dt="2025-09-15T15:07:29.828" v="918" actId="962"/>
          <ac:picMkLst>
            <pc:docMk/>
            <pc:sldMk cId="2969819117" sldId="344"/>
            <ac:picMk id="10" creationId="{8092B0F0-5EA3-5437-BB1F-73A92C17DEEE}"/>
          </ac:picMkLst>
        </pc:picChg>
        <pc:picChg chg="mod ord">
          <ac:chgData name="Hopkins David Digital and Transformation Group Collaboration and Communication Services" userId="3d90069a-1c55-4e3c-b756-ebbe9b048155" providerId="ADAL" clId="{DBCC858A-0038-45DC-8CAA-F66A041CD51B}" dt="2025-09-15T15:07:35.685" v="920" actId="13244"/>
          <ac:picMkLst>
            <pc:docMk/>
            <pc:sldMk cId="2969819117" sldId="344"/>
            <ac:picMk id="12" creationId="{3360C04D-DA80-791D-85B3-1D5CCB9D0E11}"/>
          </ac:picMkLst>
        </pc:picChg>
        <pc:picChg chg="mod ord">
          <ac:chgData name="Hopkins David Digital and Transformation Group Collaboration and Communication Services" userId="3d90069a-1c55-4e3c-b756-ebbe9b048155" providerId="ADAL" clId="{DBCC858A-0038-45DC-8CAA-F66A041CD51B}" dt="2025-09-15T15:07:32.929" v="919" actId="13244"/>
          <ac:picMkLst>
            <pc:docMk/>
            <pc:sldMk cId="2969819117" sldId="344"/>
            <ac:picMk id="14" creationId="{97BC1C67-DAB2-0C33-6459-06099B2A2843}"/>
          </ac:picMkLst>
        </pc:picChg>
      </pc:sldChg>
      <pc:sldChg chg="addSp delSp modSp mod modNotesTx">
        <pc:chgData name="Hopkins David Digital and Transformation Group Collaboration and Communication Services" userId="3d90069a-1c55-4e3c-b756-ebbe9b048155" providerId="ADAL" clId="{DBCC858A-0038-45DC-8CAA-F66A041CD51B}" dt="2025-09-15T16:43:15.504" v="1510" actId="1076"/>
        <pc:sldMkLst>
          <pc:docMk/>
          <pc:sldMk cId="1939814807" sldId="345"/>
        </pc:sldMkLst>
        <pc:spChg chg="ord">
          <ac:chgData name="Hopkins David Digital and Transformation Group Collaboration and Communication Services" userId="3d90069a-1c55-4e3c-b756-ebbe9b048155" providerId="ADAL" clId="{DBCC858A-0038-45DC-8CAA-F66A041CD51B}" dt="2025-09-15T15:07:44.236" v="921" actId="13244"/>
          <ac:spMkLst>
            <pc:docMk/>
            <pc:sldMk cId="1939814807" sldId="345"/>
            <ac:spMk id="2" creationId="{1BB85A7A-4833-F630-165B-38E0BB063B1C}"/>
          </ac:spMkLst>
        </pc:spChg>
        <pc:spChg chg="add mod ord">
          <ac:chgData name="Hopkins David Digital and Transformation Group Collaboration and Communication Services" userId="3d90069a-1c55-4e3c-b756-ebbe9b048155" providerId="ADAL" clId="{DBCC858A-0038-45DC-8CAA-F66A041CD51B}" dt="2025-09-15T15:18:12.080" v="973" actId="14100"/>
          <ac:spMkLst>
            <pc:docMk/>
            <pc:sldMk cId="1939814807" sldId="345"/>
            <ac:spMk id="4" creationId="{61980547-F030-049D-B962-4A5C0201B27C}"/>
          </ac:spMkLst>
        </pc:spChg>
        <pc:spChg chg="mod ord">
          <ac:chgData name="Hopkins David Digital and Transformation Group Collaboration and Communication Services" userId="3d90069a-1c55-4e3c-b756-ebbe9b048155" providerId="ADAL" clId="{DBCC858A-0038-45DC-8CAA-F66A041CD51B}" dt="2025-09-15T16:43:15.504" v="1510" actId="1076"/>
          <ac:spMkLst>
            <pc:docMk/>
            <pc:sldMk cId="1939814807" sldId="345"/>
            <ac:spMk id="21" creationId="{A9CCA8B3-4F34-BB26-307F-3443C9C9A550}"/>
          </ac:spMkLst>
        </pc:spChg>
        <pc:spChg chg="mod ord">
          <ac:chgData name="Hopkins David Digital and Transformation Group Collaboration and Communication Services" userId="3d90069a-1c55-4e3c-b756-ebbe9b048155" providerId="ADAL" clId="{DBCC858A-0038-45DC-8CAA-F66A041CD51B}" dt="2025-09-15T15:13:06.040" v="952" actId="1076"/>
          <ac:spMkLst>
            <pc:docMk/>
            <pc:sldMk cId="1939814807" sldId="345"/>
            <ac:spMk id="22" creationId="{531FD80A-000B-ED52-5BBE-792A4265D841}"/>
          </ac:spMkLst>
        </pc:spChg>
        <pc:spChg chg="ord">
          <ac:chgData name="Hopkins David Digital and Transformation Group Collaboration and Communication Services" userId="3d90069a-1c55-4e3c-b756-ebbe9b048155" providerId="ADAL" clId="{DBCC858A-0038-45DC-8CAA-F66A041CD51B}" dt="2025-09-15T15:09:31.705" v="930" actId="13244"/>
          <ac:spMkLst>
            <pc:docMk/>
            <pc:sldMk cId="1939814807" sldId="345"/>
            <ac:spMk id="23" creationId="{7154F241-504F-CD70-B0D1-AC6B7077ECA7}"/>
          </ac:spMkLst>
        </pc:spChg>
        <pc:spChg chg="add del mod ord">
          <ac:chgData name="Hopkins David Digital and Transformation Group Collaboration and Communication Services" userId="3d90069a-1c55-4e3c-b756-ebbe9b048155" providerId="ADAL" clId="{DBCC858A-0038-45DC-8CAA-F66A041CD51B}" dt="2025-09-15T15:27:37.154" v="1034" actId="478"/>
          <ac:spMkLst>
            <pc:docMk/>
            <pc:sldMk cId="1939814807" sldId="345"/>
            <ac:spMk id="28" creationId="{550C8601-ED07-535B-097F-05224701BB82}"/>
          </ac:spMkLst>
        </pc:spChg>
        <pc:spChg chg="mod">
          <ac:chgData name="Hopkins David Digital and Transformation Group Collaboration and Communication Services" userId="3d90069a-1c55-4e3c-b756-ebbe9b048155" providerId="ADAL" clId="{DBCC858A-0038-45DC-8CAA-F66A041CD51B}" dt="2025-09-15T14:29:35.576" v="224" actId="962"/>
          <ac:spMkLst>
            <pc:docMk/>
            <pc:sldMk cId="1939814807" sldId="345"/>
            <ac:spMk id="30" creationId="{3D06531C-ECD1-70E1-AA19-AFD851045C2F}"/>
          </ac:spMkLst>
        </pc:spChg>
        <pc:spChg chg="ord">
          <ac:chgData name="Hopkins David Digital and Transformation Group Collaboration and Communication Services" userId="3d90069a-1c55-4e3c-b756-ebbe9b048155" providerId="ADAL" clId="{DBCC858A-0038-45DC-8CAA-F66A041CD51B}" dt="2025-09-15T15:08:52.181" v="928" actId="13244"/>
          <ac:spMkLst>
            <pc:docMk/>
            <pc:sldMk cId="1939814807" sldId="345"/>
            <ac:spMk id="32" creationId="{A035388A-0033-98A0-88A1-30D4D529DD11}"/>
          </ac:spMkLst>
        </pc:spChg>
        <pc:picChg chg="mod">
          <ac:chgData name="Hopkins David Digital and Transformation Group Collaboration and Communication Services" userId="3d90069a-1c55-4e3c-b756-ebbe9b048155" providerId="ADAL" clId="{DBCC858A-0038-45DC-8CAA-F66A041CD51B}" dt="2025-09-15T14:29:06.295" v="213" actId="962"/>
          <ac:picMkLst>
            <pc:docMk/>
            <pc:sldMk cId="1939814807" sldId="345"/>
            <ac:picMk id="8" creationId="{D5176350-B127-C6AE-C39B-420B453B6337}"/>
          </ac:picMkLst>
        </pc:picChg>
        <pc:picChg chg="mod ord">
          <ac:chgData name="Hopkins David Digital and Transformation Group Collaboration and Communication Services" userId="3d90069a-1c55-4e3c-b756-ebbe9b048155" providerId="ADAL" clId="{DBCC858A-0038-45DC-8CAA-F66A041CD51B}" dt="2025-09-15T15:16:58.952" v="968" actId="13244"/>
          <ac:picMkLst>
            <pc:docMk/>
            <pc:sldMk cId="1939814807" sldId="345"/>
            <ac:picMk id="11" creationId="{E0A4FDBF-3DC6-72DE-E141-8FC3FCD726F8}"/>
          </ac:picMkLst>
        </pc:picChg>
        <pc:picChg chg="add del ord">
          <ac:chgData name="Hopkins David Digital and Transformation Group Collaboration and Communication Services" userId="3d90069a-1c55-4e3c-b756-ebbe9b048155" providerId="ADAL" clId="{DBCC858A-0038-45DC-8CAA-F66A041CD51B}" dt="2025-09-15T16:40:25.085" v="1467" actId="13244"/>
          <ac:picMkLst>
            <pc:docMk/>
            <pc:sldMk cId="1939814807" sldId="345"/>
            <ac:picMk id="14" creationId="{63AD68D4-E746-BEAD-B4F6-AE26451FF251}"/>
          </ac:picMkLst>
        </pc:picChg>
        <pc:picChg chg="mod ord">
          <ac:chgData name="Hopkins David Digital and Transformation Group Collaboration and Communication Services" userId="3d90069a-1c55-4e3c-b756-ebbe9b048155" providerId="ADAL" clId="{DBCC858A-0038-45DC-8CAA-F66A041CD51B}" dt="2025-09-15T15:27:11.393" v="1030" actId="1076"/>
          <ac:picMkLst>
            <pc:docMk/>
            <pc:sldMk cId="1939814807" sldId="345"/>
            <ac:picMk id="15" creationId="{0CB26D88-8C69-249E-E788-385D88C9BC02}"/>
          </ac:picMkLst>
        </pc:picChg>
        <pc:picChg chg="mod">
          <ac:chgData name="Hopkins David Digital and Transformation Group Collaboration and Communication Services" userId="3d90069a-1c55-4e3c-b756-ebbe9b048155" providerId="ADAL" clId="{DBCC858A-0038-45DC-8CAA-F66A041CD51B}" dt="2025-09-15T14:29:20.524" v="218" actId="962"/>
          <ac:picMkLst>
            <pc:docMk/>
            <pc:sldMk cId="1939814807" sldId="345"/>
            <ac:picMk id="20" creationId="{A93EE66D-B3D1-F065-8383-300C04A740A4}"/>
          </ac:picMkLst>
        </pc:picChg>
        <pc:picChg chg="mod ord">
          <ac:chgData name="Hopkins David Digital and Transformation Group Collaboration and Communication Services" userId="3d90069a-1c55-4e3c-b756-ebbe9b048155" providerId="ADAL" clId="{DBCC858A-0038-45DC-8CAA-F66A041CD51B}" dt="2025-09-15T15:17:57.385" v="972" actId="13244"/>
          <ac:picMkLst>
            <pc:docMk/>
            <pc:sldMk cId="1939814807" sldId="345"/>
            <ac:picMk id="36" creationId="{63384148-FF62-2739-1C69-31EAE20C0703}"/>
          </ac:picMkLst>
        </pc:picChg>
        <pc:cxnChg chg="mod ord">
          <ac:chgData name="Hopkins David Digital and Transformation Group Collaboration and Communication Services" userId="3d90069a-1c55-4e3c-b756-ebbe9b048155" providerId="ADAL" clId="{DBCC858A-0038-45DC-8CAA-F66A041CD51B}" dt="2025-09-15T15:17:15.790" v="969" actId="13244"/>
          <ac:cxnSpMkLst>
            <pc:docMk/>
            <pc:sldMk cId="1939814807" sldId="345"/>
            <ac:cxnSpMk id="5" creationId="{CD8DF81D-C216-ED9F-E7FB-6E6334B80098}"/>
          </ac:cxnSpMkLst>
        </pc:cxnChg>
        <pc:cxnChg chg="mod">
          <ac:chgData name="Hopkins David Digital and Transformation Group Collaboration and Communication Services" userId="3d90069a-1c55-4e3c-b756-ebbe9b048155" providerId="ADAL" clId="{DBCC858A-0038-45DC-8CAA-F66A041CD51B}" dt="2025-09-15T15:27:11.393" v="1030" actId="1076"/>
          <ac:cxnSpMkLst>
            <pc:docMk/>
            <pc:sldMk cId="1939814807" sldId="345"/>
            <ac:cxnSpMk id="9" creationId="{E95FBAA8-1AB4-22F5-7033-F4B6CF8262F9}"/>
          </ac:cxnSpMkLst>
        </pc:cxnChg>
        <pc:cxnChg chg="mod ord">
          <ac:chgData name="Hopkins David Digital and Transformation Group Collaboration and Communication Services" userId="3d90069a-1c55-4e3c-b756-ebbe9b048155" providerId="ADAL" clId="{DBCC858A-0038-45DC-8CAA-F66A041CD51B}" dt="2025-09-15T15:08:06.094" v="924" actId="13244"/>
          <ac:cxnSpMkLst>
            <pc:docMk/>
            <pc:sldMk cId="1939814807" sldId="345"/>
            <ac:cxnSpMk id="17" creationId="{3DD8E81F-8224-49A0-27CA-10035A05759C}"/>
          </ac:cxnSpMkLst>
        </pc:cxnChg>
        <pc:cxnChg chg="mod ord">
          <ac:chgData name="Hopkins David Digital and Transformation Group Collaboration and Communication Services" userId="3d90069a-1c55-4e3c-b756-ebbe9b048155" providerId="ADAL" clId="{DBCC858A-0038-45DC-8CAA-F66A041CD51B}" dt="2025-09-15T15:08:11.284" v="925" actId="13244"/>
          <ac:cxnSpMkLst>
            <pc:docMk/>
            <pc:sldMk cId="1939814807" sldId="345"/>
            <ac:cxnSpMk id="19" creationId="{0067B6AB-FA16-5FF6-97D5-F5EDCC58902B}"/>
          </ac:cxnSpMkLst>
        </pc:cxnChg>
      </pc:sldChg>
      <pc:sldChg chg="modSp mod">
        <pc:chgData name="Hopkins David Digital and Transformation Group Collaboration and Communication Services" userId="3d90069a-1c55-4e3c-b756-ebbe9b048155" providerId="ADAL" clId="{DBCC858A-0038-45DC-8CAA-F66A041CD51B}" dt="2025-09-15T15:14:50.922" v="957" actId="13244"/>
        <pc:sldMkLst>
          <pc:docMk/>
          <pc:sldMk cId="4118154979" sldId="350"/>
        </pc:sldMkLst>
        <pc:spChg chg="ord">
          <ac:chgData name="Hopkins David Digital and Transformation Group Collaboration and Communication Services" userId="3d90069a-1c55-4e3c-b756-ebbe9b048155" providerId="ADAL" clId="{DBCC858A-0038-45DC-8CAA-F66A041CD51B}" dt="2025-09-15T15:13:16.070" v="953" actId="13244"/>
          <ac:spMkLst>
            <pc:docMk/>
            <pc:sldMk cId="4118154979" sldId="350"/>
            <ac:spMk id="2" creationId="{784FFDBE-A0D7-9135-0E48-EF6CA4A1EEE2}"/>
          </ac:spMkLst>
        </pc:spChg>
        <pc:spChg chg="mod ord">
          <ac:chgData name="Hopkins David Digital and Transformation Group Collaboration and Communication Services" userId="3d90069a-1c55-4e3c-b756-ebbe9b048155" providerId="ADAL" clId="{DBCC858A-0038-45DC-8CAA-F66A041CD51B}" dt="2025-09-15T15:13:32.192" v="955" actId="13244"/>
          <ac:spMkLst>
            <pc:docMk/>
            <pc:sldMk cId="4118154979" sldId="350"/>
            <ac:spMk id="3" creationId="{E7FEA855-FB07-D266-DA1B-BF4269AAF375}"/>
          </ac:spMkLst>
        </pc:spChg>
        <pc:spChg chg="ord">
          <ac:chgData name="Hopkins David Digital and Transformation Group Collaboration and Communication Services" userId="3d90069a-1c55-4e3c-b756-ebbe9b048155" providerId="ADAL" clId="{DBCC858A-0038-45DC-8CAA-F66A041CD51B}" dt="2025-09-15T15:14:50.922" v="957" actId="13244"/>
          <ac:spMkLst>
            <pc:docMk/>
            <pc:sldMk cId="4118154979" sldId="350"/>
            <ac:spMk id="21" creationId="{383AF1E4-8DEE-3EC4-3A50-E42EAC615F9B}"/>
          </ac:spMkLst>
        </pc:spChg>
        <pc:picChg chg="mod ord">
          <ac:chgData name="Hopkins David Digital and Transformation Group Collaboration and Communication Services" userId="3d90069a-1c55-4e3c-b756-ebbe9b048155" providerId="ADAL" clId="{DBCC858A-0038-45DC-8CAA-F66A041CD51B}" dt="2025-09-15T15:13:37.263" v="956" actId="13244"/>
          <ac:picMkLst>
            <pc:docMk/>
            <pc:sldMk cId="4118154979" sldId="350"/>
            <ac:picMk id="5" creationId="{D2C15494-611F-2AE5-DC34-787DA80F7033}"/>
          </ac:picMkLst>
        </pc:picChg>
        <pc:picChg chg="mod">
          <ac:chgData name="Hopkins David Digital and Transformation Group Collaboration and Communication Services" userId="3d90069a-1c55-4e3c-b756-ebbe9b048155" providerId="ADAL" clId="{DBCC858A-0038-45DC-8CAA-F66A041CD51B}" dt="2025-09-15T14:31:07.113" v="251" actId="962"/>
          <ac:picMkLst>
            <pc:docMk/>
            <pc:sldMk cId="4118154979" sldId="350"/>
            <ac:picMk id="8" creationId="{1CDA8CAA-691D-078D-7082-DAA95155A537}"/>
          </ac:picMkLst>
        </pc:picChg>
        <pc:picChg chg="mod">
          <ac:chgData name="Hopkins David Digital and Transformation Group Collaboration and Communication Services" userId="3d90069a-1c55-4e3c-b756-ebbe9b048155" providerId="ADAL" clId="{DBCC858A-0038-45DC-8CAA-F66A041CD51B}" dt="2025-09-15T14:31:10.052" v="253" actId="962"/>
          <ac:picMkLst>
            <pc:docMk/>
            <pc:sldMk cId="4118154979" sldId="350"/>
            <ac:picMk id="20" creationId="{EECB4761-AB76-E08A-8FC6-7D5851B6BCAB}"/>
          </ac:picMkLst>
        </pc:picChg>
        <pc:cxnChg chg="mod">
          <ac:chgData name="Hopkins David Digital and Transformation Group Collaboration and Communication Services" userId="3d90069a-1c55-4e3c-b756-ebbe9b048155" providerId="ADAL" clId="{DBCC858A-0038-45DC-8CAA-F66A041CD51B}" dt="2025-09-15T14:31:08.700" v="252" actId="962"/>
          <ac:cxnSpMkLst>
            <pc:docMk/>
            <pc:sldMk cId="4118154979" sldId="350"/>
            <ac:cxnSpMk id="19" creationId="{20F85361-E09F-5196-CFEA-DB2B14E51E57}"/>
          </ac:cxnSpMkLst>
        </pc:cxnChg>
      </pc:sldChg>
      <pc:sldChg chg="modSp mod">
        <pc:chgData name="Hopkins David Digital and Transformation Group Collaboration and Communication Services" userId="3d90069a-1c55-4e3c-b756-ebbe9b048155" providerId="ADAL" clId="{DBCC858A-0038-45DC-8CAA-F66A041CD51B}" dt="2025-09-15T15:29:24.187" v="1041" actId="13244"/>
        <pc:sldMkLst>
          <pc:docMk/>
          <pc:sldMk cId="2144528596" sldId="351"/>
        </pc:sldMkLst>
        <pc:spChg chg="ord">
          <ac:chgData name="Hopkins David Digital and Transformation Group Collaboration and Communication Services" userId="3d90069a-1c55-4e3c-b756-ebbe9b048155" providerId="ADAL" clId="{DBCC858A-0038-45DC-8CAA-F66A041CD51B}" dt="2025-09-15T15:11:30.664" v="943" actId="13244"/>
          <ac:spMkLst>
            <pc:docMk/>
            <pc:sldMk cId="2144528596" sldId="351"/>
            <ac:spMk id="2" creationId="{59263967-84FA-81CB-C43D-D159C8084D2F}"/>
          </ac:spMkLst>
        </pc:spChg>
        <pc:spChg chg="mod ord">
          <ac:chgData name="Hopkins David Digital and Transformation Group Collaboration and Communication Services" userId="3d90069a-1c55-4e3c-b756-ebbe9b048155" providerId="ADAL" clId="{DBCC858A-0038-45DC-8CAA-F66A041CD51B}" dt="2025-09-15T15:15:36.808" v="962" actId="1076"/>
          <ac:spMkLst>
            <pc:docMk/>
            <pc:sldMk cId="2144528596" sldId="351"/>
            <ac:spMk id="7" creationId="{A59A7021-EA9E-5453-B24F-24B0090983CA}"/>
          </ac:spMkLst>
        </pc:spChg>
        <pc:spChg chg="mod ord">
          <ac:chgData name="Hopkins David Digital and Transformation Group Collaboration and Communication Services" userId="3d90069a-1c55-4e3c-b756-ebbe9b048155" providerId="ADAL" clId="{DBCC858A-0038-45DC-8CAA-F66A041CD51B}" dt="2025-09-15T15:28:59.905" v="1037" actId="1076"/>
          <ac:spMkLst>
            <pc:docMk/>
            <pc:sldMk cId="2144528596" sldId="351"/>
            <ac:spMk id="21" creationId="{FB284343-4266-2786-C31A-70387865B05F}"/>
          </ac:spMkLst>
        </pc:spChg>
        <pc:spChg chg="mod ord">
          <ac:chgData name="Hopkins David Digital and Transformation Group Collaboration and Communication Services" userId="3d90069a-1c55-4e3c-b756-ebbe9b048155" providerId="ADAL" clId="{DBCC858A-0038-45DC-8CAA-F66A041CD51B}" dt="2025-09-15T15:28:48.582" v="1036" actId="13244"/>
          <ac:spMkLst>
            <pc:docMk/>
            <pc:sldMk cId="2144528596" sldId="351"/>
            <ac:spMk id="22" creationId="{C6D32811-3AF9-BE0C-E7D0-9B78FEA82D5B}"/>
          </ac:spMkLst>
        </pc:spChg>
        <pc:spChg chg="ord">
          <ac:chgData name="Hopkins David Digital and Transformation Group Collaboration and Communication Services" userId="3d90069a-1c55-4e3c-b756-ebbe9b048155" providerId="ADAL" clId="{DBCC858A-0038-45DC-8CAA-F66A041CD51B}" dt="2025-09-15T15:28:44.708" v="1035" actId="13244"/>
          <ac:spMkLst>
            <pc:docMk/>
            <pc:sldMk cId="2144528596" sldId="351"/>
            <ac:spMk id="23" creationId="{16273AE3-268B-6F12-E648-8E84D91C7FEB}"/>
          </ac:spMkLst>
        </pc:spChg>
        <pc:spChg chg="mod ord">
          <ac:chgData name="Hopkins David Digital and Transformation Group Collaboration and Communication Services" userId="3d90069a-1c55-4e3c-b756-ebbe9b048155" providerId="ADAL" clId="{DBCC858A-0038-45DC-8CAA-F66A041CD51B}" dt="2025-09-15T15:29:24.187" v="1041" actId="13244"/>
          <ac:spMkLst>
            <pc:docMk/>
            <pc:sldMk cId="2144528596" sldId="351"/>
            <ac:spMk id="28" creationId="{9395AA87-57DC-851E-7D95-2CF0284BDA23}"/>
          </ac:spMkLst>
        </pc:spChg>
        <pc:spChg chg="mod">
          <ac:chgData name="Hopkins David Digital and Transformation Group Collaboration and Communication Services" userId="3d90069a-1c55-4e3c-b756-ebbe9b048155" providerId="ADAL" clId="{DBCC858A-0038-45DC-8CAA-F66A041CD51B}" dt="2025-09-15T14:30:59.741" v="248" actId="962"/>
          <ac:spMkLst>
            <pc:docMk/>
            <pc:sldMk cId="2144528596" sldId="351"/>
            <ac:spMk id="30" creationId="{EEACD705-5FA3-AA4F-1889-943538186B4C}"/>
          </ac:spMkLst>
        </pc:spChg>
        <pc:spChg chg="ord">
          <ac:chgData name="Hopkins David Digital and Transformation Group Collaboration and Communication Services" userId="3d90069a-1c55-4e3c-b756-ebbe9b048155" providerId="ADAL" clId="{DBCC858A-0038-45DC-8CAA-F66A041CD51B}" dt="2025-09-15T15:12:55.203" v="951" actId="13244"/>
          <ac:spMkLst>
            <pc:docMk/>
            <pc:sldMk cId="2144528596" sldId="351"/>
            <ac:spMk id="32" creationId="{DAB481B2-63C0-4DC7-694C-4334653BFA85}"/>
          </ac:spMkLst>
        </pc:spChg>
        <pc:picChg chg="mod ord">
          <ac:chgData name="Hopkins David Digital and Transformation Group Collaboration and Communication Services" userId="3d90069a-1c55-4e3c-b756-ebbe9b048155" providerId="ADAL" clId="{DBCC858A-0038-45DC-8CAA-F66A041CD51B}" dt="2025-09-15T15:12:01.780" v="945" actId="13244"/>
          <ac:picMkLst>
            <pc:docMk/>
            <pc:sldMk cId="2144528596" sldId="351"/>
            <ac:picMk id="3" creationId="{CF2E5A1A-1386-D41C-ED47-783B116CF680}"/>
          </ac:picMkLst>
        </pc:picChg>
        <pc:picChg chg="mod">
          <ac:chgData name="Hopkins David Digital and Transformation Group Collaboration and Communication Services" userId="3d90069a-1c55-4e3c-b756-ebbe9b048155" providerId="ADAL" clId="{DBCC858A-0038-45DC-8CAA-F66A041CD51B}" dt="2025-09-15T14:30:31.643" v="237" actId="962"/>
          <ac:picMkLst>
            <pc:docMk/>
            <pc:sldMk cId="2144528596" sldId="351"/>
            <ac:picMk id="8" creationId="{2FBBF18A-564A-DED1-3836-99DE4F34B048}"/>
          </ac:picMkLst>
        </pc:picChg>
        <pc:picChg chg="mod">
          <ac:chgData name="Hopkins David Digital and Transformation Group Collaboration and Communication Services" userId="3d90069a-1c55-4e3c-b756-ebbe9b048155" providerId="ADAL" clId="{DBCC858A-0038-45DC-8CAA-F66A041CD51B}" dt="2025-09-15T14:30:44.198" v="238" actId="962"/>
          <ac:picMkLst>
            <pc:docMk/>
            <pc:sldMk cId="2144528596" sldId="351"/>
            <ac:picMk id="11" creationId="{7FC39B0A-1A23-FEE8-056B-07AEBDA76051}"/>
          </ac:picMkLst>
        </pc:picChg>
        <pc:picChg chg="mod ord">
          <ac:chgData name="Hopkins David Digital and Transformation Group Collaboration and Communication Services" userId="3d90069a-1c55-4e3c-b756-ebbe9b048155" providerId="ADAL" clId="{DBCC858A-0038-45DC-8CAA-F66A041CD51B}" dt="2025-09-15T15:12:08.567" v="946" actId="13244"/>
          <ac:picMkLst>
            <pc:docMk/>
            <pc:sldMk cId="2144528596" sldId="351"/>
            <ac:picMk id="15" creationId="{A12F8FB8-FB7E-423F-01F4-FC58DD8E8A56}"/>
          </ac:picMkLst>
        </pc:picChg>
        <pc:picChg chg="mod">
          <ac:chgData name="Hopkins David Digital and Transformation Group Collaboration and Communication Services" userId="3d90069a-1c55-4e3c-b756-ebbe9b048155" providerId="ADAL" clId="{DBCC858A-0038-45DC-8CAA-F66A041CD51B}" dt="2025-09-15T14:30:49.293" v="242" actId="962"/>
          <ac:picMkLst>
            <pc:docMk/>
            <pc:sldMk cId="2144528596" sldId="351"/>
            <ac:picMk id="20" creationId="{8F92D32E-B109-0ABC-0994-733B114E87D1}"/>
          </ac:picMkLst>
        </pc:picChg>
        <pc:cxnChg chg="mod ord">
          <ac:chgData name="Hopkins David Digital and Transformation Group Collaboration and Communication Services" userId="3d90069a-1c55-4e3c-b756-ebbe9b048155" providerId="ADAL" clId="{DBCC858A-0038-45DC-8CAA-F66A041CD51B}" dt="2025-09-15T15:29:13.339" v="1040" actId="13244"/>
          <ac:cxnSpMkLst>
            <pc:docMk/>
            <pc:sldMk cId="2144528596" sldId="351"/>
            <ac:cxnSpMk id="5" creationId="{A99DC231-BD93-2E6F-1B7B-044A98ABF7C2}"/>
          </ac:cxnSpMkLst>
        </pc:cxnChg>
        <pc:cxnChg chg="mod">
          <ac:chgData name="Hopkins David Digital and Transformation Group Collaboration and Communication Services" userId="3d90069a-1c55-4e3c-b756-ebbe9b048155" providerId="ADAL" clId="{DBCC858A-0038-45DC-8CAA-F66A041CD51B}" dt="2025-09-15T14:30:51.769" v="244" actId="962"/>
          <ac:cxnSpMkLst>
            <pc:docMk/>
            <pc:sldMk cId="2144528596" sldId="351"/>
            <ac:cxnSpMk id="9" creationId="{DE4263A5-728D-CDDF-0D1B-BEC89BB9DCEF}"/>
          </ac:cxnSpMkLst>
        </pc:cxnChg>
        <pc:cxnChg chg="mod ord">
          <ac:chgData name="Hopkins David Digital and Transformation Group Collaboration and Communication Services" userId="3d90069a-1c55-4e3c-b756-ebbe9b048155" providerId="ADAL" clId="{DBCC858A-0038-45DC-8CAA-F66A041CD51B}" dt="2025-09-15T15:29:04.173" v="1038" actId="13244"/>
          <ac:cxnSpMkLst>
            <pc:docMk/>
            <pc:sldMk cId="2144528596" sldId="351"/>
            <ac:cxnSpMk id="17" creationId="{EDF87AEE-1DBF-E381-655D-286CFB56AA71}"/>
          </ac:cxnSpMkLst>
        </pc:cxnChg>
        <pc:cxnChg chg="mod ord">
          <ac:chgData name="Hopkins David Digital and Transformation Group Collaboration and Communication Services" userId="3d90069a-1c55-4e3c-b756-ebbe9b048155" providerId="ADAL" clId="{DBCC858A-0038-45DC-8CAA-F66A041CD51B}" dt="2025-09-15T15:29:08.705" v="1039" actId="13244"/>
          <ac:cxnSpMkLst>
            <pc:docMk/>
            <pc:sldMk cId="2144528596" sldId="351"/>
            <ac:cxnSpMk id="19" creationId="{6B514CFF-A705-5201-887C-C8DE9ECDA421}"/>
          </ac:cxnSpMkLst>
        </pc:cxnChg>
      </pc:sldChg>
      <pc:sldChg chg="modSp mod">
        <pc:chgData name="Hopkins David Digital and Transformation Group Collaboration and Communication Services" userId="3d90069a-1c55-4e3c-b756-ebbe9b048155" providerId="ADAL" clId="{DBCC858A-0038-45DC-8CAA-F66A041CD51B}" dt="2025-09-15T15:18:31.985" v="974" actId="13244"/>
        <pc:sldMkLst>
          <pc:docMk/>
          <pc:sldMk cId="3816429534" sldId="352"/>
        </pc:sldMkLst>
        <pc:spChg chg="ord">
          <ac:chgData name="Hopkins David Digital and Transformation Group Collaboration and Communication Services" userId="3d90069a-1c55-4e3c-b756-ebbe9b048155" providerId="ADAL" clId="{DBCC858A-0038-45DC-8CAA-F66A041CD51B}" dt="2025-09-15T15:18:31.985" v="974" actId="13244"/>
          <ac:spMkLst>
            <pc:docMk/>
            <pc:sldMk cId="3816429534" sldId="352"/>
            <ac:spMk id="2" creationId="{C374AEE4-5E76-E90C-9C0D-11F63375F75C}"/>
          </ac:spMkLst>
        </pc:spChg>
        <pc:spChg chg="mod">
          <ac:chgData name="Hopkins David Digital and Transformation Group Collaboration and Communication Services" userId="3d90069a-1c55-4e3c-b756-ebbe9b048155" providerId="ADAL" clId="{DBCC858A-0038-45DC-8CAA-F66A041CD51B}" dt="2025-09-15T14:44:54.832" v="560" actId="33553"/>
          <ac:spMkLst>
            <pc:docMk/>
            <pc:sldMk cId="3816429534" sldId="352"/>
            <ac:spMk id="3" creationId="{A193F63D-F4CF-FFE8-43CC-92ED0683550D}"/>
          </ac:spMkLst>
        </pc:spChg>
        <pc:picChg chg="mod">
          <ac:chgData name="Hopkins David Digital and Transformation Group Collaboration and Communication Services" userId="3d90069a-1c55-4e3c-b756-ebbe9b048155" providerId="ADAL" clId="{DBCC858A-0038-45DC-8CAA-F66A041CD51B}" dt="2025-09-15T14:31:17.604" v="258" actId="962"/>
          <ac:picMkLst>
            <pc:docMk/>
            <pc:sldMk cId="3816429534" sldId="352"/>
            <ac:picMk id="6" creationId="{68C32C5A-4CE2-FFF8-1A58-ED8072278D96}"/>
          </ac:picMkLst>
        </pc:picChg>
      </pc:sldChg>
      <pc:sldChg chg="addSp modSp mod">
        <pc:chgData name="Hopkins David Digital and Transformation Group Collaboration and Communication Services" userId="3d90069a-1c55-4e3c-b756-ebbe9b048155" providerId="ADAL" clId="{DBCC858A-0038-45DC-8CAA-F66A041CD51B}" dt="2025-09-15T15:19:17.032" v="978" actId="13244"/>
        <pc:sldMkLst>
          <pc:docMk/>
          <pc:sldMk cId="4209655044" sldId="354"/>
        </pc:sldMkLst>
        <pc:spChg chg="ord">
          <ac:chgData name="Hopkins David Digital and Transformation Group Collaboration and Communication Services" userId="3d90069a-1c55-4e3c-b756-ebbe9b048155" providerId="ADAL" clId="{DBCC858A-0038-45DC-8CAA-F66A041CD51B}" dt="2025-09-15T15:19:17.032" v="978" actId="13244"/>
          <ac:spMkLst>
            <pc:docMk/>
            <pc:sldMk cId="4209655044" sldId="354"/>
            <ac:spMk id="2" creationId="{B2620B59-5D05-3C0B-8756-8399D6F50A01}"/>
          </ac:spMkLst>
        </pc:spChg>
        <pc:spChg chg="add mod ord">
          <ac:chgData name="Hopkins David Digital and Transformation Group Collaboration and Communication Services" userId="3d90069a-1c55-4e3c-b756-ebbe9b048155" providerId="ADAL" clId="{DBCC858A-0038-45DC-8CAA-F66A041CD51B}" dt="2025-09-15T15:18:56.013" v="977" actId="13244"/>
          <ac:spMkLst>
            <pc:docMk/>
            <pc:sldMk cId="4209655044" sldId="354"/>
            <ac:spMk id="4" creationId="{AD9D192B-C664-834D-9C6D-76AD0A65C69E}"/>
          </ac:spMkLst>
        </pc:spChg>
        <pc:picChg chg="mod">
          <ac:chgData name="Hopkins David Digital and Transformation Group Collaboration and Communication Services" userId="3d90069a-1c55-4e3c-b756-ebbe9b048155" providerId="ADAL" clId="{DBCC858A-0038-45DC-8CAA-F66A041CD51B}" dt="2025-09-15T14:31:19.503" v="260" actId="962"/>
          <ac:picMkLst>
            <pc:docMk/>
            <pc:sldMk cId="4209655044" sldId="354"/>
            <ac:picMk id="3" creationId="{339EB98F-0F88-9EE7-DBA2-14FC8ADE085D}"/>
          </ac:picMkLst>
        </pc:picChg>
      </pc:sldChg>
      <pc:sldChg chg="addSp modSp mod">
        <pc:chgData name="Hopkins David Digital and Transformation Group Collaboration and Communication Services" userId="3d90069a-1c55-4e3c-b756-ebbe9b048155" providerId="ADAL" clId="{DBCC858A-0038-45DC-8CAA-F66A041CD51B}" dt="2025-09-15T15:18:47.888" v="976" actId="13244"/>
        <pc:sldMkLst>
          <pc:docMk/>
          <pc:sldMk cId="3130981863" sldId="356"/>
        </pc:sldMkLst>
        <pc:spChg chg="ord">
          <ac:chgData name="Hopkins David Digital and Transformation Group Collaboration and Communication Services" userId="3d90069a-1c55-4e3c-b756-ebbe9b048155" providerId="ADAL" clId="{DBCC858A-0038-45DC-8CAA-F66A041CD51B}" dt="2025-09-15T15:18:39.270" v="975" actId="13244"/>
          <ac:spMkLst>
            <pc:docMk/>
            <pc:sldMk cId="3130981863" sldId="356"/>
            <ac:spMk id="2" creationId="{D10E4BDD-6870-5078-34BE-A07DA30C3911}"/>
          </ac:spMkLst>
        </pc:spChg>
        <pc:spChg chg="add mod ord">
          <ac:chgData name="Hopkins David Digital and Transformation Group Collaboration and Communication Services" userId="3d90069a-1c55-4e3c-b756-ebbe9b048155" providerId="ADAL" clId="{DBCC858A-0038-45DC-8CAA-F66A041CD51B}" dt="2025-09-15T15:18:47.888" v="976" actId="13244"/>
          <ac:spMkLst>
            <pc:docMk/>
            <pc:sldMk cId="3130981863" sldId="356"/>
            <ac:spMk id="4" creationId="{B3A8141B-BEFC-F80E-5CF3-0FE06410864D}"/>
          </ac:spMkLst>
        </pc:spChg>
        <pc:picChg chg="mod">
          <ac:chgData name="Hopkins David Digital and Transformation Group Collaboration and Communication Services" userId="3d90069a-1c55-4e3c-b756-ebbe9b048155" providerId="ADAL" clId="{DBCC858A-0038-45DC-8CAA-F66A041CD51B}" dt="2025-09-15T14:31:18.479" v="259" actId="962"/>
          <ac:picMkLst>
            <pc:docMk/>
            <pc:sldMk cId="3130981863" sldId="356"/>
            <ac:picMk id="3" creationId="{13CAC12F-0679-21C0-294B-15DF96915E0A}"/>
          </ac:picMkLst>
        </pc:picChg>
      </pc:sldChg>
      <pc:sldChg chg="addSp modSp mod">
        <pc:chgData name="Hopkins David Digital and Transformation Group Collaboration and Communication Services" userId="3d90069a-1c55-4e3c-b756-ebbe9b048155" providerId="ADAL" clId="{DBCC858A-0038-45DC-8CAA-F66A041CD51B}" dt="2025-09-15T15:20:15.651" v="981" actId="13244"/>
        <pc:sldMkLst>
          <pc:docMk/>
          <pc:sldMk cId="1399183326" sldId="357"/>
        </pc:sldMkLst>
        <pc:spChg chg="ord">
          <ac:chgData name="Hopkins David Digital and Transformation Group Collaboration and Communication Services" userId="3d90069a-1c55-4e3c-b756-ebbe9b048155" providerId="ADAL" clId="{DBCC858A-0038-45DC-8CAA-F66A041CD51B}" dt="2025-09-15T15:20:12.585" v="980" actId="13244"/>
          <ac:spMkLst>
            <pc:docMk/>
            <pc:sldMk cId="1399183326" sldId="357"/>
            <ac:spMk id="2" creationId="{5B413AD2-F70D-F918-9B75-AB902F86A771}"/>
          </ac:spMkLst>
        </pc:spChg>
        <pc:spChg chg="add mod ord">
          <ac:chgData name="Hopkins David Digital and Transformation Group Collaboration and Communication Services" userId="3d90069a-1c55-4e3c-b756-ebbe9b048155" providerId="ADAL" clId="{DBCC858A-0038-45DC-8CAA-F66A041CD51B}" dt="2025-09-15T15:19:25.062" v="979" actId="13244"/>
          <ac:spMkLst>
            <pc:docMk/>
            <pc:sldMk cId="1399183326" sldId="357"/>
            <ac:spMk id="4" creationId="{0C51566B-0A8B-6C18-DB51-A8CCF17B4834}"/>
          </ac:spMkLst>
        </pc:spChg>
        <pc:picChg chg="mod ord">
          <ac:chgData name="Hopkins David Digital and Transformation Group Collaboration and Communication Services" userId="3d90069a-1c55-4e3c-b756-ebbe9b048155" providerId="ADAL" clId="{DBCC858A-0038-45DC-8CAA-F66A041CD51B}" dt="2025-09-15T15:20:15.651" v="981" actId="13244"/>
          <ac:picMkLst>
            <pc:docMk/>
            <pc:sldMk cId="1399183326" sldId="357"/>
            <ac:picMk id="3" creationId="{9D0EF4A7-249F-B917-85E0-F21FA7ED3816}"/>
          </ac:picMkLst>
        </pc:picChg>
      </pc:sldChg>
      <pc:sldChg chg="addSp modSp mod">
        <pc:chgData name="Hopkins David Digital and Transformation Group Collaboration and Communication Services" userId="3d90069a-1c55-4e3c-b756-ebbe9b048155" providerId="ADAL" clId="{DBCC858A-0038-45DC-8CAA-F66A041CD51B}" dt="2025-09-15T15:20:29.873" v="984" actId="13244"/>
        <pc:sldMkLst>
          <pc:docMk/>
          <pc:sldMk cId="2025634926" sldId="358"/>
        </pc:sldMkLst>
        <pc:spChg chg="ord">
          <ac:chgData name="Hopkins David Digital and Transformation Group Collaboration and Communication Services" userId="3d90069a-1c55-4e3c-b756-ebbe9b048155" providerId="ADAL" clId="{DBCC858A-0038-45DC-8CAA-F66A041CD51B}" dt="2025-09-15T15:20:29.873" v="984" actId="13244"/>
          <ac:spMkLst>
            <pc:docMk/>
            <pc:sldMk cId="2025634926" sldId="358"/>
            <ac:spMk id="2" creationId="{E705C337-6D9B-AA03-8B5E-762BE5FC091B}"/>
          </ac:spMkLst>
        </pc:spChg>
        <pc:spChg chg="add mod ord">
          <ac:chgData name="Hopkins David Digital and Transformation Group Collaboration and Communication Services" userId="3d90069a-1c55-4e3c-b756-ebbe9b048155" providerId="ADAL" clId="{DBCC858A-0038-45DC-8CAA-F66A041CD51B}" dt="2025-09-15T15:20:26.064" v="982" actId="13244"/>
          <ac:spMkLst>
            <pc:docMk/>
            <pc:sldMk cId="2025634926" sldId="358"/>
            <ac:spMk id="4" creationId="{3350474B-7BB3-9DCE-FD09-F310180F435D}"/>
          </ac:spMkLst>
        </pc:spChg>
        <pc:picChg chg="mod ord">
          <ac:chgData name="Hopkins David Digital and Transformation Group Collaboration and Communication Services" userId="3d90069a-1c55-4e3c-b756-ebbe9b048155" providerId="ADAL" clId="{DBCC858A-0038-45DC-8CAA-F66A041CD51B}" dt="2025-09-15T15:20:27.859" v="983" actId="13244"/>
          <ac:picMkLst>
            <pc:docMk/>
            <pc:sldMk cId="2025634926" sldId="358"/>
            <ac:picMk id="3" creationId="{838603D2-28B8-510A-DDA5-59C99CF1C84D}"/>
          </ac:picMkLst>
        </pc:picChg>
      </pc:sldChg>
      <pc:sldChg chg="modSp mod">
        <pc:chgData name="Hopkins David Digital and Transformation Group Collaboration and Communication Services" userId="3d90069a-1c55-4e3c-b756-ebbe9b048155" providerId="ADAL" clId="{DBCC858A-0038-45DC-8CAA-F66A041CD51B}" dt="2025-09-15T14:53:10.549" v="760" actId="13244"/>
        <pc:sldMkLst>
          <pc:docMk/>
          <pc:sldMk cId="913477990" sldId="359"/>
        </pc:sldMkLst>
        <pc:spChg chg="ord">
          <ac:chgData name="Hopkins David Digital and Transformation Group Collaboration and Communication Services" userId="3d90069a-1c55-4e3c-b756-ebbe9b048155" providerId="ADAL" clId="{DBCC858A-0038-45DC-8CAA-F66A041CD51B}" dt="2025-09-15T14:53:10.549" v="760" actId="13244"/>
          <ac:spMkLst>
            <pc:docMk/>
            <pc:sldMk cId="913477990" sldId="359"/>
            <ac:spMk id="141" creationId="{95A9E758-30E9-0A2E-FF8A-BC5A044A8BA8}"/>
          </ac:spMkLst>
        </pc:spChg>
        <pc:picChg chg="mod">
          <ac:chgData name="Hopkins David Digital and Transformation Group Collaboration and Communication Services" userId="3d90069a-1c55-4e3c-b756-ebbe9b048155" providerId="ADAL" clId="{DBCC858A-0038-45DC-8CAA-F66A041CD51B}" dt="2025-09-15T14:15:53.310" v="105" actId="962"/>
          <ac:picMkLst>
            <pc:docMk/>
            <pc:sldMk cId="913477990" sldId="359"/>
            <ac:picMk id="2" creationId="{AEF6190C-274C-76A9-6E26-8E3C4E0D31F5}"/>
          </ac:picMkLst>
        </pc:picChg>
      </pc:sldChg>
      <pc:sldChg chg="modSp mod">
        <pc:chgData name="Hopkins David Digital and Transformation Group Collaboration and Communication Services" userId="3d90069a-1c55-4e3c-b756-ebbe9b048155" providerId="ADAL" clId="{DBCC858A-0038-45DC-8CAA-F66A041CD51B}" dt="2025-09-15T15:26:31.460" v="1027" actId="13244"/>
        <pc:sldMkLst>
          <pc:docMk/>
          <pc:sldMk cId="3693820469" sldId="362"/>
        </pc:sldMkLst>
        <pc:spChg chg="mod">
          <ac:chgData name="Hopkins David Digital and Transformation Group Collaboration and Communication Services" userId="3d90069a-1c55-4e3c-b756-ebbe9b048155" providerId="ADAL" clId="{DBCC858A-0038-45DC-8CAA-F66A041CD51B}" dt="2025-09-15T14:32:38.451" v="291" actId="1076"/>
          <ac:spMkLst>
            <pc:docMk/>
            <pc:sldMk cId="3693820469" sldId="362"/>
            <ac:spMk id="4" creationId="{A6B158BB-B179-7BA7-FD8D-5449B8510A9E}"/>
          </ac:spMkLst>
        </pc:spChg>
        <pc:spChg chg="mod">
          <ac:chgData name="Hopkins David Digital and Transformation Group Collaboration and Communication Services" userId="3d90069a-1c55-4e3c-b756-ebbe9b048155" providerId="ADAL" clId="{DBCC858A-0038-45DC-8CAA-F66A041CD51B}" dt="2025-09-15T15:25:48.479" v="1019" actId="13244"/>
          <ac:spMkLst>
            <pc:docMk/>
            <pc:sldMk cId="3693820469" sldId="362"/>
            <ac:spMk id="6" creationId="{E49A3F0B-090C-AA40-514D-D1B8568298BB}"/>
          </ac:spMkLst>
        </pc:spChg>
        <pc:spChg chg="ord">
          <ac:chgData name="Hopkins David Digital and Transformation Group Collaboration and Communication Services" userId="3d90069a-1c55-4e3c-b756-ebbe9b048155" providerId="ADAL" clId="{DBCC858A-0038-45DC-8CAA-F66A041CD51B}" dt="2025-09-15T15:25:23.031" v="1017" actId="13244"/>
          <ac:spMkLst>
            <pc:docMk/>
            <pc:sldMk cId="3693820469" sldId="362"/>
            <ac:spMk id="464" creationId="{B21DBE66-F331-5D4A-2CBE-608F89AEB7EC}"/>
          </ac:spMkLst>
        </pc:spChg>
        <pc:spChg chg="mod">
          <ac:chgData name="Hopkins David Digital and Transformation Group Collaboration and Communication Services" userId="3d90069a-1c55-4e3c-b756-ebbe9b048155" providerId="ADAL" clId="{DBCC858A-0038-45DC-8CAA-F66A041CD51B}" dt="2025-09-15T14:47:45.157" v="686" actId="33553"/>
          <ac:spMkLst>
            <pc:docMk/>
            <pc:sldMk cId="3693820469" sldId="362"/>
            <ac:spMk id="465" creationId="{FDD509C5-13B1-91EC-CD96-FABC28059D29}"/>
          </ac:spMkLst>
        </pc:spChg>
        <pc:picChg chg="mod ord">
          <ac:chgData name="Hopkins David Digital and Transformation Group Collaboration and Communication Services" userId="3d90069a-1c55-4e3c-b756-ebbe9b048155" providerId="ADAL" clId="{DBCC858A-0038-45DC-8CAA-F66A041CD51B}" dt="2025-09-15T15:26:02.195" v="1023" actId="13244"/>
          <ac:picMkLst>
            <pc:docMk/>
            <pc:sldMk cId="3693820469" sldId="362"/>
            <ac:picMk id="2" creationId="{227588F2-17D4-3574-6215-29CFC57BDF65}"/>
          </ac:picMkLst>
        </pc:picChg>
        <pc:picChg chg="mod ord">
          <ac:chgData name="Hopkins David Digital and Transformation Group Collaboration and Communication Services" userId="3d90069a-1c55-4e3c-b756-ebbe9b048155" providerId="ADAL" clId="{DBCC858A-0038-45DC-8CAA-F66A041CD51B}" dt="2025-09-15T15:26:08.022" v="1024" actId="13244"/>
          <ac:picMkLst>
            <pc:docMk/>
            <pc:sldMk cId="3693820469" sldId="362"/>
            <ac:picMk id="3" creationId="{765D13B0-A856-6633-8A97-3DA6A2B675D1}"/>
          </ac:picMkLst>
        </pc:picChg>
        <pc:picChg chg="mod ord">
          <ac:chgData name="Hopkins David Digital and Transformation Group Collaboration and Communication Services" userId="3d90069a-1c55-4e3c-b756-ebbe9b048155" providerId="ADAL" clId="{DBCC858A-0038-45DC-8CAA-F66A041CD51B}" dt="2025-09-15T15:26:27.566" v="1026" actId="13244"/>
          <ac:picMkLst>
            <pc:docMk/>
            <pc:sldMk cId="3693820469" sldId="362"/>
            <ac:picMk id="5" creationId="{527C4841-AC9C-0C01-1950-CFEE8505B621}"/>
          </ac:picMkLst>
        </pc:picChg>
        <pc:picChg chg="mod ord">
          <ac:chgData name="Hopkins David Digital and Transformation Group Collaboration and Communication Services" userId="3d90069a-1c55-4e3c-b756-ebbe9b048155" providerId="ADAL" clId="{DBCC858A-0038-45DC-8CAA-F66A041CD51B}" dt="2025-09-15T15:26:31.460" v="1027" actId="13244"/>
          <ac:picMkLst>
            <pc:docMk/>
            <pc:sldMk cId="3693820469" sldId="362"/>
            <ac:picMk id="8" creationId="{C2F11CB2-BB2B-0D7B-1BE9-A53CC650BC4E}"/>
          </ac:picMkLst>
        </pc:picChg>
        <pc:picChg chg="mod ord">
          <ac:chgData name="Hopkins David Digital and Transformation Group Collaboration and Communication Services" userId="3d90069a-1c55-4e3c-b756-ebbe9b048155" providerId="ADAL" clId="{DBCC858A-0038-45DC-8CAA-F66A041CD51B}" dt="2025-09-15T15:26:22.649" v="1025" actId="13244"/>
          <ac:picMkLst>
            <pc:docMk/>
            <pc:sldMk cId="3693820469" sldId="362"/>
            <ac:picMk id="9" creationId="{C1344015-5717-20AD-7578-66940EF5EE0F}"/>
          </ac:picMkLst>
        </pc:picChg>
      </pc:sldChg>
      <pc:sldChg chg="modSp mod">
        <pc:chgData name="Hopkins David Digital and Transformation Group Collaboration and Communication Services" userId="3d90069a-1c55-4e3c-b756-ebbe9b048155" providerId="ADAL" clId="{DBCC858A-0038-45DC-8CAA-F66A041CD51B}" dt="2025-09-15T15:24:44.267" v="1013" actId="13244"/>
        <pc:sldMkLst>
          <pc:docMk/>
          <pc:sldMk cId="1483200640" sldId="363"/>
        </pc:sldMkLst>
        <pc:spChg chg="ord">
          <ac:chgData name="Hopkins David Digital and Transformation Group Collaboration and Communication Services" userId="3d90069a-1c55-4e3c-b756-ebbe9b048155" providerId="ADAL" clId="{DBCC858A-0038-45DC-8CAA-F66A041CD51B}" dt="2025-09-15T15:24:44.267" v="1013" actId="13244"/>
          <ac:spMkLst>
            <pc:docMk/>
            <pc:sldMk cId="1483200640" sldId="363"/>
            <ac:spMk id="464" creationId="{C431FD9A-B785-45FE-B2B4-CFE6EBCB2AA3}"/>
          </ac:spMkLst>
        </pc:spChg>
        <pc:spChg chg="mod">
          <ac:chgData name="Hopkins David Digital and Transformation Group Collaboration and Communication Services" userId="3d90069a-1c55-4e3c-b756-ebbe9b048155" providerId="ADAL" clId="{DBCC858A-0038-45DC-8CAA-F66A041CD51B}" dt="2025-09-15T14:47:39.126" v="684" actId="33553"/>
          <ac:spMkLst>
            <pc:docMk/>
            <pc:sldMk cId="1483200640" sldId="363"/>
            <ac:spMk id="465" creationId="{17DEA9BB-6BB8-967E-4567-9539DCEDC5C2}"/>
          </ac:spMkLst>
        </pc:spChg>
        <pc:picChg chg="mod">
          <ac:chgData name="Hopkins David Digital and Transformation Group Collaboration and Communication Services" userId="3d90069a-1c55-4e3c-b756-ebbe9b048155" providerId="ADAL" clId="{DBCC858A-0038-45DC-8CAA-F66A041CD51B}" dt="2025-09-15T14:32:04.528" v="287" actId="962"/>
          <ac:picMkLst>
            <pc:docMk/>
            <pc:sldMk cId="1483200640" sldId="363"/>
            <ac:picMk id="2" creationId="{5122AC89-ABB5-A9D5-C4F0-81C4784AD439}"/>
          </ac:picMkLst>
        </pc:picChg>
      </pc:sldChg>
      <pc:sldChg chg="modSp mod">
        <pc:chgData name="Hopkins David Digital and Transformation Group Collaboration and Communication Services" userId="3d90069a-1c55-4e3c-b756-ebbe9b048155" providerId="ADAL" clId="{DBCC858A-0038-45DC-8CAA-F66A041CD51B}" dt="2025-09-15T14:46:29.208" v="675" actId="33553"/>
        <pc:sldMkLst>
          <pc:docMk/>
          <pc:sldMk cId="2686908509" sldId="364"/>
        </pc:sldMkLst>
        <pc:spChg chg="mod">
          <ac:chgData name="Hopkins David Digital and Transformation Group Collaboration and Communication Services" userId="3d90069a-1c55-4e3c-b756-ebbe9b048155" providerId="ADAL" clId="{DBCC858A-0038-45DC-8CAA-F66A041CD51B}" dt="2025-09-15T14:31:52.990" v="280" actId="962"/>
          <ac:spMkLst>
            <pc:docMk/>
            <pc:sldMk cId="2686908509" sldId="364"/>
            <ac:spMk id="400" creationId="{D1F726D1-3ED6-A177-2A5D-9B7D6350653A}"/>
          </ac:spMkLst>
        </pc:spChg>
        <pc:spChg chg="mod">
          <ac:chgData name="Hopkins David Digital and Transformation Group Collaboration and Communication Services" userId="3d90069a-1c55-4e3c-b756-ebbe9b048155" providerId="ADAL" clId="{DBCC858A-0038-45DC-8CAA-F66A041CD51B}" dt="2025-09-15T14:46:29.208" v="675" actId="33553"/>
          <ac:spMkLst>
            <pc:docMk/>
            <pc:sldMk cId="2686908509" sldId="364"/>
            <ac:spMk id="401" creationId="{3DCE9770-B8F6-791F-9B62-E58C5D705936}"/>
          </ac:spMkLst>
        </pc:spChg>
        <pc:picChg chg="mod">
          <ac:chgData name="Hopkins David Digital and Transformation Group Collaboration and Communication Services" userId="3d90069a-1c55-4e3c-b756-ebbe9b048155" providerId="ADAL" clId="{DBCC858A-0038-45DC-8CAA-F66A041CD51B}" dt="2025-09-15T14:31:54.581" v="281" actId="962"/>
          <ac:picMkLst>
            <pc:docMk/>
            <pc:sldMk cId="2686908509" sldId="364"/>
            <ac:picMk id="2" creationId="{C84B1B9D-DE2A-19A9-8B0E-A9E9D3ACD12A}"/>
          </ac:picMkLst>
        </pc:picChg>
      </pc:sldChg>
      <pc:sldChg chg="modSp mod">
        <pc:chgData name="Hopkins David Digital and Transformation Group Collaboration and Communication Services" userId="3d90069a-1c55-4e3c-b756-ebbe9b048155" providerId="ADAL" clId="{DBCC858A-0038-45DC-8CAA-F66A041CD51B}" dt="2025-09-15T14:53:30.014" v="763" actId="13244"/>
        <pc:sldMkLst>
          <pc:docMk/>
          <pc:sldMk cId="816095803" sldId="365"/>
        </pc:sldMkLst>
        <pc:spChg chg="ord">
          <ac:chgData name="Hopkins David Digital and Transformation Group Collaboration and Communication Services" userId="3d90069a-1c55-4e3c-b756-ebbe9b048155" providerId="ADAL" clId="{DBCC858A-0038-45DC-8CAA-F66A041CD51B}" dt="2025-09-15T14:53:19.424" v="761" actId="13244"/>
          <ac:spMkLst>
            <pc:docMk/>
            <pc:sldMk cId="816095803" sldId="365"/>
            <ac:spMk id="124" creationId="{8C983893-788D-ED43-1781-1EAD84D523FD}"/>
          </ac:spMkLst>
        </pc:spChg>
        <pc:spChg chg="mod ord">
          <ac:chgData name="Hopkins David Digital and Transformation Group Collaboration and Communication Services" userId="3d90069a-1c55-4e3c-b756-ebbe9b048155" providerId="ADAL" clId="{DBCC858A-0038-45DC-8CAA-F66A041CD51B}" dt="2025-09-15T14:53:30.014" v="763" actId="13244"/>
          <ac:spMkLst>
            <pc:docMk/>
            <pc:sldMk cId="816095803" sldId="365"/>
            <ac:spMk id="125" creationId="{31543690-E456-4722-ABAA-AA51F7DC09E2}"/>
          </ac:spMkLst>
        </pc:spChg>
        <pc:picChg chg="mod ord">
          <ac:chgData name="Hopkins David Digital and Transformation Group Collaboration and Communication Services" userId="3d90069a-1c55-4e3c-b756-ebbe9b048155" providerId="ADAL" clId="{DBCC858A-0038-45DC-8CAA-F66A041CD51B}" dt="2025-09-15T14:53:25.749" v="762" actId="13244"/>
          <ac:picMkLst>
            <pc:docMk/>
            <pc:sldMk cId="816095803" sldId="365"/>
            <ac:picMk id="2" creationId="{7C5FB976-B20D-F543-C07A-4DA46EF9530E}"/>
          </ac:picMkLst>
        </pc:picChg>
      </pc:sldChg>
      <pc:sldChg chg="modSp mod">
        <pc:chgData name="Hopkins David Digital and Transformation Group Collaboration and Communication Services" userId="3d90069a-1c55-4e3c-b756-ebbe9b048155" providerId="ADAL" clId="{DBCC858A-0038-45DC-8CAA-F66A041CD51B}" dt="2025-09-15T15:15:20.636" v="961" actId="13244"/>
        <pc:sldMkLst>
          <pc:docMk/>
          <pc:sldMk cId="3717100964" sldId="366"/>
        </pc:sldMkLst>
        <pc:spChg chg="mod ord">
          <ac:chgData name="Hopkins David Digital and Transformation Group Collaboration and Communication Services" userId="3d90069a-1c55-4e3c-b756-ebbe9b048155" providerId="ADAL" clId="{DBCC858A-0038-45DC-8CAA-F66A041CD51B}" dt="2025-09-15T15:15:07.055" v="958" actId="13244"/>
          <ac:spMkLst>
            <pc:docMk/>
            <pc:sldMk cId="3717100964" sldId="366"/>
            <ac:spMk id="2" creationId="{E7DD3E12-3971-709F-DBD4-9904772235E1}"/>
          </ac:spMkLst>
        </pc:spChg>
        <pc:spChg chg="ord">
          <ac:chgData name="Hopkins David Digital and Transformation Group Collaboration and Communication Services" userId="3d90069a-1c55-4e3c-b756-ebbe9b048155" providerId="ADAL" clId="{DBCC858A-0038-45DC-8CAA-F66A041CD51B}" dt="2025-09-15T15:15:17.356" v="959" actId="13244"/>
          <ac:spMkLst>
            <pc:docMk/>
            <pc:sldMk cId="3717100964" sldId="366"/>
            <ac:spMk id="338" creationId="{FE0801F1-7E00-FAAA-A023-F58A331E5ACA}"/>
          </ac:spMkLst>
        </pc:spChg>
        <pc:picChg chg="mod ord">
          <ac:chgData name="Hopkins David Digital and Transformation Group Collaboration and Communication Services" userId="3d90069a-1c55-4e3c-b756-ebbe9b048155" providerId="ADAL" clId="{DBCC858A-0038-45DC-8CAA-F66A041CD51B}" dt="2025-09-15T15:15:20.636" v="961" actId="13244"/>
          <ac:picMkLst>
            <pc:docMk/>
            <pc:sldMk cId="3717100964" sldId="366"/>
            <ac:picMk id="3" creationId="{86D4923C-A716-E7BB-024F-FE63FABDD6A2}"/>
          </ac:picMkLst>
        </pc:picChg>
      </pc:sldChg>
      <pc:sldChg chg="modSp mod">
        <pc:chgData name="Hopkins David Digital and Transformation Group Collaboration and Communication Services" userId="3d90069a-1c55-4e3c-b756-ebbe9b048155" providerId="ADAL" clId="{DBCC858A-0038-45DC-8CAA-F66A041CD51B}" dt="2025-09-15T15:16:35.764" v="967" actId="13244"/>
        <pc:sldMkLst>
          <pc:docMk/>
          <pc:sldMk cId="1505262164" sldId="367"/>
        </pc:sldMkLst>
        <pc:spChg chg="ord">
          <ac:chgData name="Hopkins David Digital and Transformation Group Collaboration and Communication Services" userId="3d90069a-1c55-4e3c-b756-ebbe9b048155" providerId="ADAL" clId="{DBCC858A-0038-45DC-8CAA-F66A041CD51B}" dt="2025-09-15T15:16:23.062" v="965" actId="13244"/>
          <ac:spMkLst>
            <pc:docMk/>
            <pc:sldMk cId="1505262164" sldId="367"/>
            <ac:spMk id="2" creationId="{13985936-DBB9-54D0-4AAA-91AC29B2291B}"/>
          </ac:spMkLst>
        </pc:spChg>
        <pc:spChg chg="mod ord">
          <ac:chgData name="Hopkins David Digital and Transformation Group Collaboration and Communication Services" userId="3d90069a-1c55-4e3c-b756-ebbe9b048155" providerId="ADAL" clId="{DBCC858A-0038-45DC-8CAA-F66A041CD51B}" dt="2025-09-15T15:16:33.295" v="966" actId="13244"/>
          <ac:spMkLst>
            <pc:docMk/>
            <pc:sldMk cId="1505262164" sldId="367"/>
            <ac:spMk id="5" creationId="{49365D68-9E9D-633C-DFB3-86B295092902}"/>
          </ac:spMkLst>
        </pc:spChg>
        <pc:picChg chg="mod ord">
          <ac:chgData name="Hopkins David Digital and Transformation Group Collaboration and Communication Services" userId="3d90069a-1c55-4e3c-b756-ebbe9b048155" providerId="ADAL" clId="{DBCC858A-0038-45DC-8CAA-F66A041CD51B}" dt="2025-09-15T15:16:35.764" v="967" actId="13244"/>
          <ac:picMkLst>
            <pc:docMk/>
            <pc:sldMk cId="1505262164" sldId="367"/>
            <ac:picMk id="4" creationId="{F06767D7-57A7-80DF-9A2C-22A1C34627F8}"/>
          </ac:picMkLst>
        </pc:picChg>
      </pc:sldChg>
      <pc:sldChg chg="modSp mod">
        <pc:chgData name="Hopkins David Digital and Transformation Group Collaboration and Communication Services" userId="3d90069a-1c55-4e3c-b756-ebbe9b048155" providerId="ADAL" clId="{DBCC858A-0038-45DC-8CAA-F66A041CD51B}" dt="2025-09-15T15:22:31.209" v="998" actId="13244"/>
        <pc:sldMkLst>
          <pc:docMk/>
          <pc:sldMk cId="1240280787" sldId="368"/>
        </pc:sldMkLst>
        <pc:spChg chg="ord">
          <ac:chgData name="Hopkins David Digital and Transformation Group Collaboration and Communication Services" userId="3d90069a-1c55-4e3c-b756-ebbe9b048155" providerId="ADAL" clId="{DBCC858A-0038-45DC-8CAA-F66A041CD51B}" dt="2025-09-15T15:22:29.803" v="997" actId="13244"/>
          <ac:spMkLst>
            <pc:docMk/>
            <pc:sldMk cId="1240280787" sldId="368"/>
            <ac:spMk id="338" creationId="{87C9BADC-E0AC-4D3B-8851-CBC07F009E13}"/>
          </ac:spMkLst>
        </pc:spChg>
        <pc:spChg chg="mod">
          <ac:chgData name="Hopkins David Digital and Transformation Group Collaboration and Communication Services" userId="3d90069a-1c55-4e3c-b756-ebbe9b048155" providerId="ADAL" clId="{DBCC858A-0038-45DC-8CAA-F66A041CD51B}" dt="2025-09-15T14:46:38.470" v="677" actId="33553"/>
          <ac:spMkLst>
            <pc:docMk/>
            <pc:sldMk cId="1240280787" sldId="368"/>
            <ac:spMk id="339" creationId="{71E71E8E-796A-9C28-89C7-58EDF3E2386B}"/>
          </ac:spMkLst>
        </pc:spChg>
        <pc:picChg chg="mod ord">
          <ac:chgData name="Hopkins David Digital and Transformation Group Collaboration and Communication Services" userId="3d90069a-1c55-4e3c-b756-ebbe9b048155" providerId="ADAL" clId="{DBCC858A-0038-45DC-8CAA-F66A041CD51B}" dt="2025-09-15T15:22:31.209" v="998" actId="13244"/>
          <ac:picMkLst>
            <pc:docMk/>
            <pc:sldMk cId="1240280787" sldId="368"/>
            <ac:picMk id="4" creationId="{C5A2B55F-00FE-3D5D-5AC6-E6062BA89C5B}"/>
          </ac:picMkLst>
        </pc:picChg>
      </pc:sldChg>
      <pc:sldChg chg="modSp mod">
        <pc:chgData name="Hopkins David Digital and Transformation Group Collaboration and Communication Services" userId="3d90069a-1c55-4e3c-b756-ebbe9b048155" providerId="ADAL" clId="{DBCC858A-0038-45DC-8CAA-F66A041CD51B}" dt="2025-09-15T15:01:04.450" v="857" actId="13244"/>
        <pc:sldMkLst>
          <pc:docMk/>
          <pc:sldMk cId="2004644376" sldId="369"/>
        </pc:sldMkLst>
        <pc:spChg chg="ord">
          <ac:chgData name="Hopkins David Digital and Transformation Group Collaboration and Communication Services" userId="3d90069a-1c55-4e3c-b756-ebbe9b048155" providerId="ADAL" clId="{DBCC858A-0038-45DC-8CAA-F66A041CD51B}" dt="2025-09-15T15:01:04.450" v="857" actId="13244"/>
          <ac:spMkLst>
            <pc:docMk/>
            <pc:sldMk cId="2004644376" sldId="369"/>
            <ac:spMk id="201" creationId="{4AF31017-5039-108E-5BAC-687648C8AE35}"/>
          </ac:spMkLst>
        </pc:spChg>
        <pc:spChg chg="mod">
          <ac:chgData name="Hopkins David Digital and Transformation Group Collaboration and Communication Services" userId="3d90069a-1c55-4e3c-b756-ebbe9b048155" providerId="ADAL" clId="{DBCC858A-0038-45DC-8CAA-F66A041CD51B}" dt="2025-09-15T14:39:21.943" v="381" actId="33553"/>
          <ac:spMkLst>
            <pc:docMk/>
            <pc:sldMk cId="2004644376" sldId="369"/>
            <ac:spMk id="202" creationId="{6FD53F61-3058-EBDF-5D3A-19697362A837}"/>
          </ac:spMkLst>
        </pc:spChg>
        <pc:picChg chg="mod ord">
          <ac:chgData name="Hopkins David Digital and Transformation Group Collaboration and Communication Services" userId="3d90069a-1c55-4e3c-b756-ebbe9b048155" providerId="ADAL" clId="{DBCC858A-0038-45DC-8CAA-F66A041CD51B}" dt="2025-09-15T15:00:55.468" v="855" actId="13244"/>
          <ac:picMkLst>
            <pc:docMk/>
            <pc:sldMk cId="2004644376" sldId="369"/>
            <ac:picMk id="2" creationId="{F0339FB6-9C56-A7BB-6F02-70FF577E0826}"/>
          </ac:picMkLst>
        </pc:picChg>
        <pc:cxnChg chg="mod ord">
          <ac:chgData name="Hopkins David Digital and Transformation Group Collaboration and Communication Services" userId="3d90069a-1c55-4e3c-b756-ebbe9b048155" providerId="ADAL" clId="{DBCC858A-0038-45DC-8CAA-F66A041CD51B}" dt="2025-09-15T15:00:58.477" v="856" actId="13244"/>
          <ac:cxnSpMkLst>
            <pc:docMk/>
            <pc:sldMk cId="2004644376" sldId="369"/>
            <ac:cxnSpMk id="5" creationId="{BD40A223-2240-FE71-E0D3-186345A56CE6}"/>
          </ac:cxnSpMkLst>
        </pc:cxnChg>
      </pc:sldChg>
      <pc:sldChg chg="addSp modSp mod">
        <pc:chgData name="Hopkins David Digital and Transformation Group Collaboration and Communication Services" userId="3d90069a-1c55-4e3c-b756-ebbe9b048155" providerId="ADAL" clId="{DBCC858A-0038-45DC-8CAA-F66A041CD51B}" dt="2025-09-15T15:06:40.198" v="907" actId="13244"/>
        <pc:sldMkLst>
          <pc:docMk/>
          <pc:sldMk cId="2476372080" sldId="370"/>
        </pc:sldMkLst>
        <pc:spChg chg="add mod ord">
          <ac:chgData name="Hopkins David Digital and Transformation Group Collaboration and Communication Services" userId="3d90069a-1c55-4e3c-b756-ebbe9b048155" providerId="ADAL" clId="{DBCC858A-0038-45DC-8CAA-F66A041CD51B}" dt="2025-09-15T15:06:35.963" v="906" actId="13244"/>
          <ac:spMkLst>
            <pc:docMk/>
            <pc:sldMk cId="2476372080" sldId="370"/>
            <ac:spMk id="2" creationId="{D9E878DC-90DD-5B19-67E4-1A40FB135D64}"/>
          </ac:spMkLst>
        </pc:spChg>
        <pc:spChg chg="ord">
          <ac:chgData name="Hopkins David Digital and Transformation Group Collaboration and Communication Services" userId="3d90069a-1c55-4e3c-b756-ebbe9b048155" providerId="ADAL" clId="{DBCC858A-0038-45DC-8CAA-F66A041CD51B}" dt="2025-09-15T15:06:40.198" v="907" actId="13244"/>
          <ac:spMkLst>
            <pc:docMk/>
            <pc:sldMk cId="2476372080" sldId="370"/>
            <ac:spMk id="5" creationId="{0C60E1D4-A9E8-DB91-8BD7-5234AA1931B5}"/>
          </ac:spMkLst>
        </pc:spChg>
        <pc:spChg chg="ord">
          <ac:chgData name="Hopkins David Digital and Transformation Group Collaboration and Communication Services" userId="3d90069a-1c55-4e3c-b756-ebbe9b048155" providerId="ADAL" clId="{DBCC858A-0038-45DC-8CAA-F66A041CD51B}" dt="2025-09-15T15:06:34.010" v="905" actId="13244"/>
          <ac:spMkLst>
            <pc:docMk/>
            <pc:sldMk cId="2476372080" sldId="370"/>
            <ac:spMk id="263" creationId="{8F9B1721-25C8-0B20-5A09-7D3C90CB0AE1}"/>
          </ac:spMkLst>
        </pc:spChg>
      </pc:sldChg>
      <pc:sldChg chg="addSp modSp mod">
        <pc:chgData name="Hopkins David Digital and Transformation Group Collaboration and Communication Services" userId="3d90069a-1c55-4e3c-b756-ebbe9b048155" providerId="ADAL" clId="{DBCC858A-0038-45DC-8CAA-F66A041CD51B}" dt="2025-09-15T15:20:41.412" v="987" actId="13244"/>
        <pc:sldMkLst>
          <pc:docMk/>
          <pc:sldMk cId="206848285" sldId="371"/>
        </pc:sldMkLst>
        <pc:spChg chg="ord">
          <ac:chgData name="Hopkins David Digital and Transformation Group Collaboration and Communication Services" userId="3d90069a-1c55-4e3c-b756-ebbe9b048155" providerId="ADAL" clId="{DBCC858A-0038-45DC-8CAA-F66A041CD51B}" dt="2025-09-15T15:20:40.015" v="986" actId="13244"/>
          <ac:spMkLst>
            <pc:docMk/>
            <pc:sldMk cId="206848285" sldId="371"/>
            <ac:spMk id="2" creationId="{862752A6-98E0-BA08-49F0-0E4E602163B8}"/>
          </ac:spMkLst>
        </pc:spChg>
        <pc:spChg chg="add mod ord">
          <ac:chgData name="Hopkins David Digital and Transformation Group Collaboration and Communication Services" userId="3d90069a-1c55-4e3c-b756-ebbe9b048155" providerId="ADAL" clId="{DBCC858A-0038-45DC-8CAA-F66A041CD51B}" dt="2025-09-15T15:20:37.600" v="985" actId="13244"/>
          <ac:spMkLst>
            <pc:docMk/>
            <pc:sldMk cId="206848285" sldId="371"/>
            <ac:spMk id="4" creationId="{9E875ACF-CBF8-D1F9-8171-805EE6AFB480}"/>
          </ac:spMkLst>
        </pc:spChg>
        <pc:picChg chg="mod ord">
          <ac:chgData name="Hopkins David Digital and Transformation Group Collaboration and Communication Services" userId="3d90069a-1c55-4e3c-b756-ebbe9b048155" providerId="ADAL" clId="{DBCC858A-0038-45DC-8CAA-F66A041CD51B}" dt="2025-09-15T15:20:41.412" v="987" actId="13244"/>
          <ac:picMkLst>
            <pc:docMk/>
            <pc:sldMk cId="206848285" sldId="371"/>
            <ac:picMk id="3" creationId="{7C59DEB3-6C5C-5253-8393-CA3D662F2942}"/>
          </ac:picMkLst>
        </pc:picChg>
      </pc:sldChg>
      <pc:sldChg chg="addSp delSp modSp mod">
        <pc:chgData name="Hopkins David Digital and Transformation Group Collaboration and Communication Services" userId="3d90069a-1c55-4e3c-b756-ebbe9b048155" providerId="ADAL" clId="{DBCC858A-0038-45DC-8CAA-F66A041CD51B}" dt="2025-09-15T15:24:25.388" v="1012" actId="13244"/>
        <pc:sldMkLst>
          <pc:docMk/>
          <pc:sldMk cId="1426282783" sldId="372"/>
        </pc:sldMkLst>
        <pc:spChg chg="ord">
          <ac:chgData name="Hopkins David Digital and Transformation Group Collaboration and Communication Services" userId="3d90069a-1c55-4e3c-b756-ebbe9b048155" providerId="ADAL" clId="{DBCC858A-0038-45DC-8CAA-F66A041CD51B}" dt="2025-09-15T15:22:52.401" v="1001" actId="13244"/>
          <ac:spMkLst>
            <pc:docMk/>
            <pc:sldMk cId="1426282783" sldId="372"/>
            <ac:spMk id="464" creationId="{01DC2105-36F0-9685-4E75-7DB2C3990E3C}"/>
          </ac:spMkLst>
        </pc:spChg>
        <pc:spChg chg="mod ord">
          <ac:chgData name="Hopkins David Digital and Transformation Group Collaboration and Communication Services" userId="3d90069a-1c55-4e3c-b756-ebbe9b048155" providerId="ADAL" clId="{DBCC858A-0038-45DC-8CAA-F66A041CD51B}" dt="2025-09-15T15:24:25.388" v="1012" actId="13244"/>
          <ac:spMkLst>
            <pc:docMk/>
            <pc:sldMk cId="1426282783" sldId="372"/>
            <ac:spMk id="465" creationId="{3E9A9CC6-7089-8F43-C148-4B541FB8E63D}"/>
          </ac:spMkLst>
        </pc:spChg>
        <pc:spChg chg="add del mod">
          <ac:chgData name="Hopkins David Digital and Transformation Group Collaboration and Communication Services" userId="3d90069a-1c55-4e3c-b756-ebbe9b048155" providerId="ADAL" clId="{DBCC858A-0038-45DC-8CAA-F66A041CD51B}" dt="2025-09-15T15:24:04.969" v="1010" actId="14100"/>
          <ac:spMkLst>
            <pc:docMk/>
            <pc:sldMk cId="1426282783" sldId="372"/>
            <ac:spMk id="466" creationId="{791B3F49-B43F-3AC9-6035-F64706FE07DA}"/>
          </ac:spMkLst>
        </pc:spChg>
        <pc:picChg chg="mod ord">
          <ac:chgData name="Hopkins David Digital and Transformation Group Collaboration and Communication Services" userId="3d90069a-1c55-4e3c-b756-ebbe9b048155" providerId="ADAL" clId="{DBCC858A-0038-45DC-8CAA-F66A041CD51B}" dt="2025-09-15T15:24:15.062" v="1011" actId="13244"/>
          <ac:picMkLst>
            <pc:docMk/>
            <pc:sldMk cId="1426282783" sldId="372"/>
            <ac:picMk id="2" creationId="{615ECAEE-51F2-6EE1-882F-DC37940C2CD8}"/>
          </ac:picMkLst>
        </pc:picChg>
      </pc:sldChg>
      <pc:sldChg chg="addSp modSp mod">
        <pc:chgData name="Hopkins David Digital and Transformation Group Collaboration and Communication Services" userId="3d90069a-1c55-4e3c-b756-ebbe9b048155" providerId="ADAL" clId="{DBCC858A-0038-45DC-8CAA-F66A041CD51B}" dt="2025-09-15T15:01:21.307" v="860" actId="13244"/>
        <pc:sldMkLst>
          <pc:docMk/>
          <pc:sldMk cId="1878965230" sldId="373"/>
        </pc:sldMkLst>
        <pc:spChg chg="add mod ord">
          <ac:chgData name="Hopkins David Digital and Transformation Group Collaboration and Communication Services" userId="3d90069a-1c55-4e3c-b756-ebbe9b048155" providerId="ADAL" clId="{DBCC858A-0038-45DC-8CAA-F66A041CD51B}" dt="2025-09-15T15:01:13.452" v="859" actId="13244"/>
          <ac:spMkLst>
            <pc:docMk/>
            <pc:sldMk cId="1878965230" sldId="373"/>
            <ac:spMk id="3" creationId="{C54DC5E9-154D-5B8E-F012-D900250AE7D0}"/>
          </ac:spMkLst>
        </pc:spChg>
        <pc:graphicFrameChg chg="mod">
          <ac:chgData name="Hopkins David Digital and Transformation Group Collaboration and Communication Services" userId="3d90069a-1c55-4e3c-b756-ebbe9b048155" providerId="ADAL" clId="{DBCC858A-0038-45DC-8CAA-F66A041CD51B}" dt="2025-09-15T14:21:07.799" v="152" actId="962"/>
          <ac:graphicFrameMkLst>
            <pc:docMk/>
            <pc:sldMk cId="1878965230" sldId="373"/>
            <ac:graphicFrameMk id="5" creationId="{C336BD4C-19BC-2AF7-3604-D6A8851E3326}"/>
          </ac:graphicFrameMkLst>
        </pc:graphicFrameChg>
        <pc:picChg chg="mod ord">
          <ac:chgData name="Hopkins David Digital and Transformation Group Collaboration and Communication Services" userId="3d90069a-1c55-4e3c-b756-ebbe9b048155" providerId="ADAL" clId="{DBCC858A-0038-45DC-8CAA-F66A041CD51B}" dt="2025-09-15T15:01:21.307" v="860" actId="13244"/>
          <ac:picMkLst>
            <pc:docMk/>
            <pc:sldMk cId="1878965230" sldId="373"/>
            <ac:picMk id="2" creationId="{B7C6FFD6-0A4C-F67B-0FA3-08DC4BCCEA73}"/>
          </ac:picMkLst>
        </pc:picChg>
      </pc:sldChg>
      <pc:sldChg chg="addSp modSp mod">
        <pc:chgData name="Hopkins David Digital and Transformation Group Collaboration and Communication Services" userId="3d90069a-1c55-4e3c-b756-ebbe9b048155" providerId="ADAL" clId="{DBCC858A-0038-45DC-8CAA-F66A041CD51B}" dt="2025-09-15T15:01:29.177" v="861" actId="13244"/>
        <pc:sldMkLst>
          <pc:docMk/>
          <pc:sldMk cId="855769049" sldId="374"/>
        </pc:sldMkLst>
        <pc:spChg chg="add mod ord">
          <ac:chgData name="Hopkins David Digital and Transformation Group Collaboration and Communication Services" userId="3d90069a-1c55-4e3c-b756-ebbe9b048155" providerId="ADAL" clId="{DBCC858A-0038-45DC-8CAA-F66A041CD51B}" dt="2025-09-15T15:01:29.177" v="861" actId="13244"/>
          <ac:spMkLst>
            <pc:docMk/>
            <pc:sldMk cId="855769049" sldId="374"/>
            <ac:spMk id="3" creationId="{BA92B75D-7E8E-D49F-D3C4-0C3B7B960709}"/>
          </ac:spMkLst>
        </pc:spChg>
        <pc:graphicFrameChg chg="mod">
          <ac:chgData name="Hopkins David Digital and Transformation Group Collaboration and Communication Services" userId="3d90069a-1c55-4e3c-b756-ebbe9b048155" providerId="ADAL" clId="{DBCC858A-0038-45DC-8CAA-F66A041CD51B}" dt="2025-09-15T14:21:20.225" v="155" actId="962"/>
          <ac:graphicFrameMkLst>
            <pc:docMk/>
            <pc:sldMk cId="855769049" sldId="374"/>
            <ac:graphicFrameMk id="5" creationId="{59360F24-B375-FFD3-94A9-567533F7559B}"/>
          </ac:graphicFrameMkLst>
        </pc:graphicFrameChg>
        <pc:picChg chg="mod">
          <ac:chgData name="Hopkins David Digital and Transformation Group Collaboration and Communication Services" userId="3d90069a-1c55-4e3c-b756-ebbe9b048155" providerId="ADAL" clId="{DBCC858A-0038-45DC-8CAA-F66A041CD51B}" dt="2025-09-15T14:21:21.751" v="156" actId="962"/>
          <ac:picMkLst>
            <pc:docMk/>
            <pc:sldMk cId="855769049" sldId="374"/>
            <ac:picMk id="2" creationId="{EAD5A132-BD09-4295-B945-B7B44E53D494}"/>
          </ac:picMkLst>
        </pc:picChg>
      </pc:sldChg>
      <pc:sldChg chg="addSp modSp mod modNotesTx">
        <pc:chgData name="Hopkins David Digital and Transformation Group Collaboration and Communication Services" userId="3d90069a-1c55-4e3c-b756-ebbe9b048155" providerId="ADAL" clId="{DBCC858A-0038-45DC-8CAA-F66A041CD51B}" dt="2025-09-15T15:01:31.553" v="862" actId="13244"/>
        <pc:sldMkLst>
          <pc:docMk/>
          <pc:sldMk cId="83753676" sldId="375"/>
        </pc:sldMkLst>
        <pc:spChg chg="add mod ord">
          <ac:chgData name="Hopkins David Digital and Transformation Group Collaboration and Communication Services" userId="3d90069a-1c55-4e3c-b756-ebbe9b048155" providerId="ADAL" clId="{DBCC858A-0038-45DC-8CAA-F66A041CD51B}" dt="2025-09-15T15:01:31.553" v="862" actId="13244"/>
          <ac:spMkLst>
            <pc:docMk/>
            <pc:sldMk cId="83753676" sldId="375"/>
            <ac:spMk id="3" creationId="{76E7F772-32B2-917B-7865-EA4815558824}"/>
          </ac:spMkLst>
        </pc:spChg>
        <pc:graphicFrameChg chg="mod">
          <ac:chgData name="Hopkins David Digital and Transformation Group Collaboration and Communication Services" userId="3d90069a-1c55-4e3c-b756-ebbe9b048155" providerId="ADAL" clId="{DBCC858A-0038-45DC-8CAA-F66A041CD51B}" dt="2025-09-15T14:21:34.991" v="160" actId="962"/>
          <ac:graphicFrameMkLst>
            <pc:docMk/>
            <pc:sldMk cId="83753676" sldId="375"/>
            <ac:graphicFrameMk id="5" creationId="{4E0B8F21-D573-FD8A-0123-FECE0F64E731}"/>
          </ac:graphicFrameMkLst>
        </pc:graphicFrameChg>
        <pc:picChg chg="mod">
          <ac:chgData name="Hopkins David Digital and Transformation Group Collaboration and Communication Services" userId="3d90069a-1c55-4e3c-b756-ebbe9b048155" providerId="ADAL" clId="{DBCC858A-0038-45DC-8CAA-F66A041CD51B}" dt="2025-09-15T14:21:39.038" v="161" actId="962"/>
          <ac:picMkLst>
            <pc:docMk/>
            <pc:sldMk cId="83753676" sldId="375"/>
            <ac:picMk id="2" creationId="{20F18324-C832-F472-10A4-C1D6AE0C9BF4}"/>
          </ac:picMkLst>
        </pc:picChg>
      </pc:sldChg>
      <pc:sldChg chg="addSp modSp mod">
        <pc:chgData name="Hopkins David Digital and Transformation Group Collaboration and Communication Services" userId="3d90069a-1c55-4e3c-b756-ebbe9b048155" providerId="ADAL" clId="{DBCC858A-0038-45DC-8CAA-F66A041CD51B}" dt="2025-09-15T15:01:46.532" v="866"/>
        <pc:sldMkLst>
          <pc:docMk/>
          <pc:sldMk cId="2724772833" sldId="376"/>
        </pc:sldMkLst>
        <pc:spChg chg="add mod ord">
          <ac:chgData name="Hopkins David Digital and Transformation Group Collaboration and Communication Services" userId="3d90069a-1c55-4e3c-b756-ebbe9b048155" providerId="ADAL" clId="{DBCC858A-0038-45DC-8CAA-F66A041CD51B}" dt="2025-09-15T15:01:46.532" v="866"/>
          <ac:spMkLst>
            <pc:docMk/>
            <pc:sldMk cId="2724772833" sldId="376"/>
            <ac:spMk id="3" creationId="{DFD5F1D6-8CF5-D6D8-5CD3-B1317331FC2C}"/>
          </ac:spMkLst>
        </pc:spChg>
        <pc:graphicFrameChg chg="mod">
          <ac:chgData name="Hopkins David Digital and Transformation Group Collaboration and Communication Services" userId="3d90069a-1c55-4e3c-b756-ebbe9b048155" providerId="ADAL" clId="{DBCC858A-0038-45DC-8CAA-F66A041CD51B}" dt="2025-09-15T14:21:51.967" v="163" actId="962"/>
          <ac:graphicFrameMkLst>
            <pc:docMk/>
            <pc:sldMk cId="2724772833" sldId="376"/>
            <ac:graphicFrameMk id="5" creationId="{B0516119-D9E4-167D-5372-FFCA920CCB7A}"/>
          </ac:graphicFrameMkLst>
        </pc:graphicFrameChg>
        <pc:picChg chg="mod">
          <ac:chgData name="Hopkins David Digital and Transformation Group Collaboration and Communication Services" userId="3d90069a-1c55-4e3c-b756-ebbe9b048155" providerId="ADAL" clId="{DBCC858A-0038-45DC-8CAA-F66A041CD51B}" dt="2025-09-15T14:21:54.344" v="164" actId="962"/>
          <ac:picMkLst>
            <pc:docMk/>
            <pc:sldMk cId="2724772833" sldId="376"/>
            <ac:picMk id="2" creationId="{2BB66E01-9385-7F34-D5AD-D0C758F4C127}"/>
          </ac:picMkLst>
        </pc:picChg>
      </pc:sldChg>
      <pc:sldChg chg="addSp modSp mod">
        <pc:chgData name="Hopkins David Digital and Transformation Group Collaboration and Communication Services" userId="3d90069a-1c55-4e3c-b756-ebbe9b048155" providerId="ADAL" clId="{DBCC858A-0038-45DC-8CAA-F66A041CD51B}" dt="2025-09-15T15:01:51.155" v="867" actId="13244"/>
        <pc:sldMkLst>
          <pc:docMk/>
          <pc:sldMk cId="378547147" sldId="377"/>
        </pc:sldMkLst>
        <pc:spChg chg="add mod ord">
          <ac:chgData name="Hopkins David Digital and Transformation Group Collaboration and Communication Services" userId="3d90069a-1c55-4e3c-b756-ebbe9b048155" providerId="ADAL" clId="{DBCC858A-0038-45DC-8CAA-F66A041CD51B}" dt="2025-09-15T15:01:51.155" v="867" actId="13244"/>
          <ac:spMkLst>
            <pc:docMk/>
            <pc:sldMk cId="378547147" sldId="377"/>
            <ac:spMk id="3" creationId="{C9CE612A-BA8F-84FE-74B1-0902A9142607}"/>
          </ac:spMkLst>
        </pc:spChg>
        <pc:graphicFrameChg chg="mod">
          <ac:chgData name="Hopkins David Digital and Transformation Group Collaboration and Communication Services" userId="3d90069a-1c55-4e3c-b756-ebbe9b048155" providerId="ADAL" clId="{DBCC858A-0038-45DC-8CAA-F66A041CD51B}" dt="2025-09-15T14:22:03.854" v="166" actId="962"/>
          <ac:graphicFrameMkLst>
            <pc:docMk/>
            <pc:sldMk cId="378547147" sldId="377"/>
            <ac:graphicFrameMk id="5" creationId="{9397E04C-CDCB-2E79-E8D0-C2EE72E8AF04}"/>
          </ac:graphicFrameMkLst>
        </pc:graphicFrameChg>
        <pc:picChg chg="mod">
          <ac:chgData name="Hopkins David Digital and Transformation Group Collaboration and Communication Services" userId="3d90069a-1c55-4e3c-b756-ebbe9b048155" providerId="ADAL" clId="{DBCC858A-0038-45DC-8CAA-F66A041CD51B}" dt="2025-09-15T14:22:05.471" v="167" actId="962"/>
          <ac:picMkLst>
            <pc:docMk/>
            <pc:sldMk cId="378547147" sldId="377"/>
            <ac:picMk id="2" creationId="{785635E4-3504-BC6D-2A9A-9B425E052756}"/>
          </ac:picMkLst>
        </pc:picChg>
      </pc:sldChg>
      <pc:sldChg chg="modSp mod">
        <pc:chgData name="Hopkins David Digital and Transformation Group Collaboration and Communication Services" userId="3d90069a-1c55-4e3c-b756-ebbe9b048155" providerId="ADAL" clId="{DBCC858A-0038-45DC-8CAA-F66A041CD51B}" dt="2025-09-15T14:46:46.024" v="679" actId="33553"/>
        <pc:sldMkLst>
          <pc:docMk/>
          <pc:sldMk cId="1779039930" sldId="378"/>
        </pc:sldMkLst>
        <pc:spChg chg="mod">
          <ac:chgData name="Hopkins David Digital and Transformation Group Collaboration and Communication Services" userId="3d90069a-1c55-4e3c-b756-ebbe9b048155" providerId="ADAL" clId="{DBCC858A-0038-45DC-8CAA-F66A041CD51B}" dt="2025-09-15T14:31:59.347" v="285" actId="962"/>
          <ac:spMkLst>
            <pc:docMk/>
            <pc:sldMk cId="1779039930" sldId="378"/>
            <ac:spMk id="400" creationId="{DE8DA1BE-C078-82C8-D29E-4F6563A16D98}"/>
          </ac:spMkLst>
        </pc:spChg>
        <pc:spChg chg="mod">
          <ac:chgData name="Hopkins David Digital and Transformation Group Collaboration and Communication Services" userId="3d90069a-1c55-4e3c-b756-ebbe9b048155" providerId="ADAL" clId="{DBCC858A-0038-45DC-8CAA-F66A041CD51B}" dt="2025-09-15T14:46:46.024" v="679" actId="33553"/>
          <ac:spMkLst>
            <pc:docMk/>
            <pc:sldMk cId="1779039930" sldId="378"/>
            <ac:spMk id="401" creationId="{79076550-AF9C-C0BB-B5EF-4DA93CF9CC74}"/>
          </ac:spMkLst>
        </pc:spChg>
        <pc:picChg chg="mod">
          <ac:chgData name="Hopkins David Digital and Transformation Group Collaboration and Communication Services" userId="3d90069a-1c55-4e3c-b756-ebbe9b048155" providerId="ADAL" clId="{DBCC858A-0038-45DC-8CAA-F66A041CD51B}" dt="2025-09-15T14:32:01.944" v="286" actId="962"/>
          <ac:picMkLst>
            <pc:docMk/>
            <pc:sldMk cId="1779039930" sldId="378"/>
            <ac:picMk id="2" creationId="{6DB94752-6232-9C9E-4150-684EF808580F}"/>
          </ac:picMkLst>
        </pc:picChg>
      </pc:sldChg>
      <pc:sldChg chg="addSp delSp modSp mod">
        <pc:chgData name="Hopkins David Digital and Transformation Group Collaboration and Communication Services" userId="3d90069a-1c55-4e3c-b756-ebbe9b048155" providerId="ADAL" clId="{DBCC858A-0038-45DC-8CAA-F66A041CD51B}" dt="2025-09-15T15:00:18.785" v="851" actId="13244"/>
        <pc:sldMkLst>
          <pc:docMk/>
          <pc:sldMk cId="1665458703" sldId="380"/>
        </pc:sldMkLst>
        <pc:spChg chg="ord">
          <ac:chgData name="Hopkins David Digital and Transformation Group Collaboration and Communication Services" userId="3d90069a-1c55-4e3c-b756-ebbe9b048155" providerId="ADAL" clId="{DBCC858A-0038-45DC-8CAA-F66A041CD51B}" dt="2025-09-15T15:00:07.056" v="850" actId="13244"/>
          <ac:spMkLst>
            <pc:docMk/>
            <pc:sldMk cId="1665458703" sldId="380"/>
            <ac:spMk id="2" creationId="{671BC18B-7B81-6D95-5EA0-A8BDF691D29F}"/>
          </ac:spMkLst>
        </pc:spChg>
        <pc:spChg chg="add del mod ord">
          <ac:chgData name="Hopkins David Digital and Transformation Group Collaboration and Communication Services" userId="3d90069a-1c55-4e3c-b756-ebbe9b048155" providerId="ADAL" clId="{DBCC858A-0038-45DC-8CAA-F66A041CD51B}" dt="2025-09-15T15:00:03.964" v="849" actId="13244"/>
          <ac:spMkLst>
            <pc:docMk/>
            <pc:sldMk cId="1665458703" sldId="380"/>
            <ac:spMk id="3" creationId="{E10F3E98-2955-9EB3-C162-AAF23989918C}"/>
          </ac:spMkLst>
        </pc:spChg>
        <pc:spChg chg="ord">
          <ac:chgData name="Hopkins David Digital and Transformation Group Collaboration and Communication Services" userId="3d90069a-1c55-4e3c-b756-ebbe9b048155" providerId="ADAL" clId="{DBCC858A-0038-45DC-8CAA-F66A041CD51B}" dt="2025-09-15T15:00:18.785" v="851" actId="13244"/>
          <ac:spMkLst>
            <pc:docMk/>
            <pc:sldMk cId="1665458703" sldId="380"/>
            <ac:spMk id="5" creationId="{94D59891-4BBD-1E79-1A51-C23C6661E35B}"/>
          </ac:spMkLst>
        </pc:spChg>
        <pc:spChg chg="ord">
          <ac:chgData name="Hopkins David Digital and Transformation Group Collaboration and Communication Services" userId="3d90069a-1c55-4e3c-b756-ebbe9b048155" providerId="ADAL" clId="{DBCC858A-0038-45DC-8CAA-F66A041CD51B}" dt="2025-09-15T14:59:47.966" v="846" actId="13244"/>
          <ac:spMkLst>
            <pc:docMk/>
            <pc:sldMk cId="1665458703" sldId="380"/>
            <ac:spMk id="195" creationId="{BE03D923-B55C-54AF-2B00-63EC59B7D36D}"/>
          </ac:spMkLst>
        </pc:spChg>
        <pc:picChg chg="mod">
          <ac:chgData name="Hopkins David Digital and Transformation Group Collaboration and Communication Services" userId="3d90069a-1c55-4e3c-b756-ebbe9b048155" providerId="ADAL" clId="{DBCC858A-0038-45DC-8CAA-F66A041CD51B}" dt="2025-09-15T14:19:37.173" v="142" actId="962"/>
          <ac:picMkLst>
            <pc:docMk/>
            <pc:sldMk cId="1665458703" sldId="380"/>
            <ac:picMk id="4" creationId="{13318644-F79D-A4DD-DDEF-9051331A8927}"/>
          </ac:picMkLst>
        </pc:picChg>
      </pc:sldChg>
      <pc:sldChg chg="addSp modSp mod">
        <pc:chgData name="Hopkins David Digital and Transformation Group Collaboration and Communication Services" userId="3d90069a-1c55-4e3c-b756-ebbe9b048155" providerId="ADAL" clId="{DBCC858A-0038-45DC-8CAA-F66A041CD51B}" dt="2025-09-15T15:26:47.053" v="1029" actId="13244"/>
        <pc:sldMkLst>
          <pc:docMk/>
          <pc:sldMk cId="2204528946" sldId="381"/>
        </pc:sldMkLst>
        <pc:spChg chg="add mod ord">
          <ac:chgData name="Hopkins David Digital and Transformation Group Collaboration and Communication Services" userId="3d90069a-1c55-4e3c-b756-ebbe9b048155" providerId="ADAL" clId="{DBCC858A-0038-45DC-8CAA-F66A041CD51B}" dt="2025-09-15T15:26:41.606" v="1028" actId="13244"/>
          <ac:spMkLst>
            <pc:docMk/>
            <pc:sldMk cId="2204528946" sldId="381"/>
            <ac:spMk id="2" creationId="{352A76A7-2902-2AE8-F8D5-74B4D725C74E}"/>
          </ac:spMkLst>
        </pc:spChg>
        <pc:spChg chg="mod">
          <ac:chgData name="Hopkins David Digital and Transformation Group Collaboration and Communication Services" userId="3d90069a-1c55-4e3c-b756-ebbe9b048155" providerId="ADAL" clId="{DBCC858A-0038-45DC-8CAA-F66A041CD51B}" dt="2025-09-15T15:26:47.053" v="1029" actId="13244"/>
          <ac:spMkLst>
            <pc:docMk/>
            <pc:sldMk cId="2204528946" sldId="381"/>
            <ac:spMk id="4" creationId="{F48D16D5-4E3D-19D3-F78C-6CCD31395B5A}"/>
          </ac:spMkLst>
        </pc:spChg>
      </pc:sldChg>
      <pc:sldChg chg="addSp delSp modSp mod">
        <pc:chgData name="Hopkins David Digital and Transformation Group Collaboration and Communication Services" userId="3d90069a-1c55-4e3c-b756-ebbe9b048155" providerId="ADAL" clId="{DBCC858A-0038-45DC-8CAA-F66A041CD51B}" dt="2025-09-15T14:48:48.127" v="722" actId="13244"/>
        <pc:sldMkLst>
          <pc:docMk/>
          <pc:sldMk cId="3164311968" sldId="382"/>
        </pc:sldMkLst>
        <pc:spChg chg="add mod ord">
          <ac:chgData name="Hopkins David Digital and Transformation Group Collaboration and Communication Services" userId="3d90069a-1c55-4e3c-b756-ebbe9b048155" providerId="ADAL" clId="{DBCC858A-0038-45DC-8CAA-F66A041CD51B}" dt="2025-09-15T14:48:48.127" v="722" actId="13244"/>
          <ac:spMkLst>
            <pc:docMk/>
            <pc:sldMk cId="3164311968" sldId="382"/>
            <ac:spMk id="2" creationId="{EB6CA8A7-59E1-28D1-5D08-0D828624A8F5}"/>
          </ac:spMkLst>
        </pc:spChg>
        <pc:spChg chg="mod">
          <ac:chgData name="Hopkins David Digital and Transformation Group Collaboration and Communication Services" userId="3d90069a-1c55-4e3c-b756-ebbe9b048155" providerId="ADAL" clId="{DBCC858A-0038-45DC-8CAA-F66A041CD51B}" dt="2025-09-15T14:11:14.150" v="61" actId="313"/>
          <ac:spMkLst>
            <pc:docMk/>
            <pc:sldMk cId="3164311968" sldId="382"/>
            <ac:spMk id="6" creationId="{210947A3-E92F-4629-1E81-A19861B1A54D}"/>
          </ac:spMkLst>
        </pc:spChg>
        <pc:spChg chg="add del mod ord">
          <ac:chgData name="Hopkins David Digital and Transformation Group Collaboration and Communication Services" userId="3d90069a-1c55-4e3c-b756-ebbe9b048155" providerId="ADAL" clId="{DBCC858A-0038-45DC-8CAA-F66A041CD51B}" dt="2025-09-15T14:48:43.337" v="721" actId="478"/>
          <ac:spMkLst>
            <pc:docMk/>
            <pc:sldMk cId="3164311968" sldId="382"/>
            <ac:spMk id="135" creationId="{7F8A61EF-03E4-624D-3D31-A987BC3A50CA}"/>
          </ac:spMkLst>
        </pc:spChg>
        <pc:picChg chg="add mod ord">
          <ac:chgData name="Hopkins David Digital and Transformation Group Collaboration and Communication Services" userId="3d90069a-1c55-4e3c-b756-ebbe9b048155" providerId="ADAL" clId="{DBCC858A-0038-45DC-8CAA-F66A041CD51B}" dt="2025-09-15T14:48:18.510" v="710" actId="13244"/>
          <ac:picMkLst>
            <pc:docMk/>
            <pc:sldMk cId="3164311968" sldId="382"/>
            <ac:picMk id="3" creationId="{9660049D-30B6-C1DD-2FCD-FC77AA587295}"/>
          </ac:picMkLst>
        </pc:picChg>
      </pc:sldChg>
      <pc:sldChg chg="addSp delSp modSp new mod ord modClrScheme chgLayout">
        <pc:chgData name="Hopkins David Digital and Transformation Group Collaboration and Communication Services" userId="3d90069a-1c55-4e3c-b756-ebbe9b048155" providerId="ADAL" clId="{DBCC858A-0038-45DC-8CAA-F66A041CD51B}" dt="2025-09-17T13:02:34.688" v="1512"/>
        <pc:sldMkLst>
          <pc:docMk/>
          <pc:sldMk cId="2141926625" sldId="383"/>
        </pc:sldMkLst>
        <pc:spChg chg="mod ord">
          <ac:chgData name="Hopkins David Digital and Transformation Group Collaboration and Communication Services" userId="3d90069a-1c55-4e3c-b756-ebbe9b048155" providerId="ADAL" clId="{DBCC858A-0038-45DC-8CAA-F66A041CD51B}" dt="2025-09-15T15:30:02.492" v="1043" actId="700"/>
          <ac:spMkLst>
            <pc:docMk/>
            <pc:sldMk cId="2141926625" sldId="383"/>
            <ac:spMk id="2" creationId="{A43B8849-952E-3761-3021-34FCDE378423}"/>
          </ac:spMkLst>
        </pc:spChg>
        <pc:spChg chg="add mod">
          <ac:chgData name="Hopkins David Digital and Transformation Group Collaboration and Communication Services" userId="3d90069a-1c55-4e3c-b756-ebbe9b048155" providerId="ADAL" clId="{DBCC858A-0038-45DC-8CAA-F66A041CD51B}" dt="2025-09-15T16:25:56.989" v="1237" actId="33553"/>
          <ac:spMkLst>
            <pc:docMk/>
            <pc:sldMk cId="2141926625" sldId="383"/>
            <ac:spMk id="4" creationId="{B6469F16-EA90-5857-31C5-EB0E1A4F3597}"/>
          </ac:spMkLst>
        </pc:spChg>
      </pc:sldChg>
      <pc:sldChg chg="new del">
        <pc:chgData name="Hopkins David Digital and Transformation Group Collaboration and Communication Services" userId="3d90069a-1c55-4e3c-b756-ebbe9b048155" providerId="ADAL" clId="{DBCC858A-0038-45DC-8CAA-F66A041CD51B}" dt="2025-09-15T16:22:19.299" v="1166" actId="47"/>
        <pc:sldMkLst>
          <pc:docMk/>
          <pc:sldMk cId="3849615114" sldId="384"/>
        </pc:sldMkLst>
      </pc:sldChg>
      <pc:sldChg chg="addSp modSp add mod">
        <pc:chgData name="Hopkins David Digital and Transformation Group Collaboration and Communication Services" userId="3d90069a-1c55-4e3c-b756-ebbe9b048155" providerId="ADAL" clId="{DBCC858A-0038-45DC-8CAA-F66A041CD51B}" dt="2025-09-15T16:42:34.281" v="1507" actId="20577"/>
        <pc:sldMkLst>
          <pc:docMk/>
          <pc:sldMk cId="607889186" sldId="385"/>
        </pc:sldMkLst>
        <pc:spChg chg="add mod">
          <ac:chgData name="Hopkins David Digital and Transformation Group Collaboration and Communication Services" userId="3d90069a-1c55-4e3c-b756-ebbe9b048155" providerId="ADAL" clId="{DBCC858A-0038-45DC-8CAA-F66A041CD51B}" dt="2025-09-15T16:32:31.887" v="1322"/>
          <ac:spMkLst>
            <pc:docMk/>
            <pc:sldMk cId="607889186" sldId="385"/>
            <ac:spMk id="2" creationId="{74AFD040-2EF8-5164-7B44-AC04F4686BF7}"/>
          </ac:spMkLst>
        </pc:spChg>
        <pc:spChg chg="mod">
          <ac:chgData name="Hopkins David Digital and Transformation Group Collaboration and Communication Services" userId="3d90069a-1c55-4e3c-b756-ebbe9b048155" providerId="ADAL" clId="{DBCC858A-0038-45DC-8CAA-F66A041CD51B}" dt="2025-09-15T16:25:01.240" v="1217" actId="962"/>
          <ac:spMkLst>
            <pc:docMk/>
            <pc:sldMk cId="607889186" sldId="385"/>
            <ac:spMk id="571"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7:41.288" v="1255" actId="255"/>
          <ac:spMkLst>
            <pc:docMk/>
            <pc:sldMk cId="607889186" sldId="385"/>
            <ac:spMk id="572"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7:41.288" v="1255" actId="255"/>
          <ac:spMkLst>
            <pc:docMk/>
            <pc:sldMk cId="607889186" sldId="385"/>
            <ac:spMk id="573"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7:41.288" v="1255" actId="255"/>
          <ac:spMkLst>
            <pc:docMk/>
            <pc:sldMk cId="607889186" sldId="385"/>
            <ac:spMk id="574"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7:41.288" v="1255" actId="255"/>
          <ac:spMkLst>
            <pc:docMk/>
            <pc:sldMk cId="607889186" sldId="385"/>
            <ac:spMk id="575"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7:26.632" v="1251" actId="403"/>
          <ac:spMkLst>
            <pc:docMk/>
            <pc:sldMk cId="607889186" sldId="385"/>
            <ac:spMk id="576"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6:28:06.078" v="1258" actId="13244"/>
          <ac:spMkLst>
            <pc:docMk/>
            <pc:sldMk cId="607889186" sldId="385"/>
            <ac:spMk id="577"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6:28:04.882" v="1257" actId="13244"/>
          <ac:spMkLst>
            <pc:docMk/>
            <pc:sldMk cId="607889186" sldId="385"/>
            <ac:spMk id="578"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5:01.255" v="1220" actId="962"/>
          <ac:spMkLst>
            <pc:docMk/>
            <pc:sldMk cId="607889186" sldId="385"/>
            <ac:spMk id="579"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5:01.271" v="1221" actId="962"/>
          <ac:spMkLst>
            <pc:docMk/>
            <pc:sldMk cId="607889186" sldId="385"/>
            <ac:spMk id="580"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6:26:38.326" v="1244" actId="13244"/>
          <ac:spMkLst>
            <pc:docMk/>
            <pc:sldMk cId="607889186" sldId="385"/>
            <ac:spMk id="581"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6:42:34.281" v="1507" actId="20577"/>
          <ac:spMkLst>
            <pc:docMk/>
            <pc:sldMk cId="607889186" sldId="385"/>
            <ac:spMk id="582"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7:20.617" v="1250" actId="403"/>
          <ac:spMkLst>
            <pc:docMk/>
            <pc:sldMk cId="607889186" sldId="385"/>
            <ac:spMk id="583"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5:01.271" v="1222" actId="962"/>
          <ac:spMkLst>
            <pc:docMk/>
            <pc:sldMk cId="607889186" sldId="385"/>
            <ac:spMk id="584" creationId="{00000000-0000-0000-0000-000000000000}"/>
          </ac:spMkLst>
        </pc:spChg>
      </pc:sldChg>
      <pc:sldChg chg="addSp modSp add mod">
        <pc:chgData name="Hopkins David Digital and Transformation Group Collaboration and Communication Services" userId="3d90069a-1c55-4e3c-b756-ebbe9b048155" providerId="ADAL" clId="{DBCC858A-0038-45DC-8CAA-F66A041CD51B}" dt="2025-09-15T16:42:22.889" v="1490" actId="20577"/>
        <pc:sldMkLst>
          <pc:docMk/>
          <pc:sldMk cId="4011974700" sldId="386"/>
        </pc:sldMkLst>
        <pc:spChg chg="add mod">
          <ac:chgData name="Hopkins David Digital and Transformation Group Collaboration and Communication Services" userId="3d90069a-1c55-4e3c-b756-ebbe9b048155" providerId="ADAL" clId="{DBCC858A-0038-45DC-8CAA-F66A041CD51B}" dt="2025-09-15T16:32:37.806" v="1323"/>
          <ac:spMkLst>
            <pc:docMk/>
            <pc:sldMk cId="4011974700" sldId="386"/>
            <ac:spMk id="2" creationId="{B5C0C60B-EAF8-FA24-B368-C1384277808F}"/>
          </ac:spMkLst>
        </pc:spChg>
        <pc:spChg chg="mod">
          <ac:chgData name="Hopkins David Digital and Transformation Group Collaboration and Communication Services" userId="3d90069a-1c55-4e3c-b756-ebbe9b048155" providerId="ADAL" clId="{DBCC858A-0038-45DC-8CAA-F66A041CD51B}" dt="2025-09-15T16:25:01.287" v="1223" actId="962"/>
          <ac:spMkLst>
            <pc:docMk/>
            <pc:sldMk cId="4011974700" sldId="386"/>
            <ac:spMk id="589"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6:30:25.888" v="1306" actId="14100"/>
          <ac:spMkLst>
            <pc:docMk/>
            <pc:sldMk cId="4011974700" sldId="386"/>
            <ac:spMk id="594"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5:01.287" v="1224" actId="962"/>
          <ac:spMkLst>
            <pc:docMk/>
            <pc:sldMk cId="4011974700" sldId="386"/>
            <ac:spMk id="595"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5:01.302" v="1225" actId="962"/>
          <ac:spMkLst>
            <pc:docMk/>
            <pc:sldMk cId="4011974700" sldId="386"/>
            <ac:spMk id="596"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5:01.302" v="1226" actId="962"/>
          <ac:spMkLst>
            <pc:docMk/>
            <pc:sldMk cId="4011974700" sldId="386"/>
            <ac:spMk id="597"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25:01.302" v="1227" actId="962"/>
          <ac:spMkLst>
            <pc:docMk/>
            <pc:sldMk cId="4011974700" sldId="386"/>
            <ac:spMk id="598"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6:28:38.561" v="1259" actId="13244"/>
          <ac:spMkLst>
            <pc:docMk/>
            <pc:sldMk cId="4011974700" sldId="386"/>
            <ac:spMk id="599"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6:42:22.889" v="1490" actId="20577"/>
          <ac:spMkLst>
            <pc:docMk/>
            <pc:sldMk cId="4011974700" sldId="386"/>
            <ac:spMk id="600"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30:39.792" v="1309" actId="14100"/>
          <ac:spMkLst>
            <pc:docMk/>
            <pc:sldMk cId="4011974700" sldId="386"/>
            <ac:spMk id="601" creationId="{00000000-0000-0000-0000-000000000000}"/>
          </ac:spMkLst>
        </pc:spChg>
        <pc:spChg chg="mod ord">
          <ac:chgData name="Hopkins David Digital and Transformation Group Collaboration and Communication Services" userId="3d90069a-1c55-4e3c-b756-ebbe9b048155" providerId="ADAL" clId="{DBCC858A-0038-45DC-8CAA-F66A041CD51B}" dt="2025-09-15T16:32:01.162" v="1320" actId="13244"/>
          <ac:spMkLst>
            <pc:docMk/>
            <pc:sldMk cId="4011974700" sldId="386"/>
            <ac:spMk id="602"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30:29.021" v="1307" actId="14100"/>
          <ac:spMkLst>
            <pc:docMk/>
            <pc:sldMk cId="4011974700" sldId="386"/>
            <ac:spMk id="603" creationId="{00000000-0000-0000-0000-000000000000}"/>
          </ac:spMkLst>
        </pc:spChg>
        <pc:picChg chg="mod ord">
          <ac:chgData name="Hopkins David Digital and Transformation Group Collaboration and Communication Services" userId="3d90069a-1c55-4e3c-b756-ebbe9b048155" providerId="ADAL" clId="{DBCC858A-0038-45DC-8CAA-F66A041CD51B}" dt="2025-09-15T16:41:45.977" v="1472" actId="13244"/>
          <ac:picMkLst>
            <pc:docMk/>
            <pc:sldMk cId="4011974700" sldId="386"/>
            <ac:picMk id="604" creationId="{00000000-0000-0000-0000-000000000000}"/>
          </ac:picMkLst>
        </pc:picChg>
        <pc:picChg chg="mod ord">
          <ac:chgData name="Hopkins David Digital and Transformation Group Collaboration and Communication Services" userId="3d90069a-1c55-4e3c-b756-ebbe9b048155" providerId="ADAL" clId="{DBCC858A-0038-45DC-8CAA-F66A041CD51B}" dt="2025-09-15T16:41:20.791" v="1469" actId="1076"/>
          <ac:picMkLst>
            <pc:docMk/>
            <pc:sldMk cId="4011974700" sldId="386"/>
            <ac:picMk id="605" creationId="{00000000-0000-0000-0000-000000000000}"/>
          </ac:picMkLst>
        </pc:picChg>
        <pc:picChg chg="mod ord">
          <ac:chgData name="Hopkins David Digital and Transformation Group Collaboration and Communication Services" userId="3d90069a-1c55-4e3c-b756-ebbe9b048155" providerId="ADAL" clId="{DBCC858A-0038-45DC-8CAA-F66A041CD51B}" dt="2025-09-15T16:41:26.120" v="1470" actId="1076"/>
          <ac:picMkLst>
            <pc:docMk/>
            <pc:sldMk cId="4011974700" sldId="386"/>
            <ac:picMk id="606" creationId="{00000000-0000-0000-0000-000000000000}"/>
          </ac:picMkLst>
        </pc:picChg>
      </pc:sldChg>
      <pc:sldChg chg="addSp delSp modSp add mod">
        <pc:chgData name="Hopkins David Digital and Transformation Group Collaboration and Communication Services" userId="3d90069a-1c55-4e3c-b756-ebbe9b048155" providerId="ADAL" clId="{DBCC858A-0038-45DC-8CAA-F66A041CD51B}" dt="2025-09-15T16:32:48.527" v="1325"/>
        <pc:sldMkLst>
          <pc:docMk/>
          <pc:sldMk cId="687555735" sldId="387"/>
        </pc:sldMkLst>
        <pc:spChg chg="add mod">
          <ac:chgData name="Hopkins David Digital and Transformation Group Collaboration and Communication Services" userId="3d90069a-1c55-4e3c-b756-ebbe9b048155" providerId="ADAL" clId="{DBCC858A-0038-45DC-8CAA-F66A041CD51B}" dt="2025-09-15T16:32:48.527" v="1325"/>
          <ac:spMkLst>
            <pc:docMk/>
            <pc:sldMk cId="687555735" sldId="387"/>
            <ac:spMk id="2" creationId="{5079B711-ACCB-4BA8-1EF5-FE4AD812801D}"/>
          </ac:spMkLst>
        </pc:spChg>
        <pc:spChg chg="mod">
          <ac:chgData name="Hopkins David Digital and Transformation Group Collaboration and Communication Services" userId="3d90069a-1c55-4e3c-b756-ebbe9b048155" providerId="ADAL" clId="{DBCC858A-0038-45DC-8CAA-F66A041CD51B}" dt="2025-09-15T16:26:15.856" v="1242" actId="33553"/>
          <ac:spMkLst>
            <pc:docMk/>
            <pc:sldMk cId="687555735" sldId="387"/>
            <ac:spMk id="612" creationId="{00000000-0000-0000-0000-000000000000}"/>
          </ac:spMkLst>
        </pc:spChg>
      </pc:sldChg>
      <pc:sldChg chg="addSp delSp modSp add mod">
        <pc:chgData name="Hopkins David Digital and Transformation Group Collaboration and Communication Services" userId="3d90069a-1c55-4e3c-b756-ebbe9b048155" providerId="ADAL" clId="{DBCC858A-0038-45DC-8CAA-F66A041CD51B}" dt="2025-09-15T16:34:27.953" v="1331" actId="14100"/>
        <pc:sldMkLst>
          <pc:docMk/>
          <pc:sldMk cId="1374135562" sldId="388"/>
        </pc:sldMkLst>
        <pc:spChg chg="add mod">
          <ac:chgData name="Hopkins David Digital and Transformation Group Collaboration and Communication Services" userId="3d90069a-1c55-4e3c-b756-ebbe9b048155" providerId="ADAL" clId="{DBCC858A-0038-45DC-8CAA-F66A041CD51B}" dt="2025-09-15T16:32:55.969" v="1327"/>
          <ac:spMkLst>
            <pc:docMk/>
            <pc:sldMk cId="1374135562" sldId="388"/>
            <ac:spMk id="2" creationId="{9EE9EAD7-02A7-3C20-125C-486C9C6C04F8}"/>
          </ac:spMkLst>
        </pc:spChg>
        <pc:spChg chg="mod">
          <ac:chgData name="Hopkins David Digital and Transformation Group Collaboration and Communication Services" userId="3d90069a-1c55-4e3c-b756-ebbe9b048155" providerId="ADAL" clId="{DBCC858A-0038-45DC-8CAA-F66A041CD51B}" dt="2025-09-15T16:26:19.458" v="1243" actId="33553"/>
          <ac:spMkLst>
            <pc:docMk/>
            <pc:sldMk cId="1374135562" sldId="388"/>
            <ac:spMk id="619" creationId="{00000000-0000-0000-0000-000000000000}"/>
          </ac:spMkLst>
        </pc:spChg>
        <pc:spChg chg="mod">
          <ac:chgData name="Hopkins David Digital and Transformation Group Collaboration and Communication Services" userId="3d90069a-1c55-4e3c-b756-ebbe9b048155" providerId="ADAL" clId="{DBCC858A-0038-45DC-8CAA-F66A041CD51B}" dt="2025-09-15T16:34:27.953" v="1331" actId="14100"/>
          <ac:spMkLst>
            <pc:docMk/>
            <pc:sldMk cId="1374135562" sldId="388"/>
            <ac:spMk id="620" creationId="{00000000-0000-0000-0000-000000000000}"/>
          </ac:spMkLst>
        </pc:spChg>
      </pc:sldChg>
      <pc:sldChg chg="addSp delSp modSp new mod modClrScheme chgLayout">
        <pc:chgData name="Hopkins David Digital and Transformation Group Collaboration and Communication Services" userId="3d90069a-1c55-4e3c-b756-ebbe9b048155" providerId="ADAL" clId="{DBCC858A-0038-45DC-8CAA-F66A041CD51B}" dt="2025-09-15T16:42:51.272" v="1508" actId="13244"/>
        <pc:sldMkLst>
          <pc:docMk/>
          <pc:sldMk cId="2951045758" sldId="389"/>
        </pc:sldMkLst>
        <pc:spChg chg="add mod ord">
          <ac:chgData name="Hopkins David Digital and Transformation Group Collaboration and Communication Services" userId="3d90069a-1c55-4e3c-b756-ebbe9b048155" providerId="ADAL" clId="{DBCC858A-0038-45DC-8CAA-F66A041CD51B}" dt="2025-09-15T16:42:51.272" v="1508" actId="13244"/>
          <ac:spMkLst>
            <pc:docMk/>
            <pc:sldMk cId="2951045758" sldId="389"/>
            <ac:spMk id="6" creationId="{BB8FF70B-7A0A-22FD-AA4C-2842774BA9D1}"/>
          </ac:spMkLst>
        </pc:spChg>
        <pc:spChg chg="add mod ord">
          <ac:chgData name="Hopkins David Digital and Transformation Group Collaboration and Communication Services" userId="3d90069a-1c55-4e3c-b756-ebbe9b048155" providerId="ADAL" clId="{DBCC858A-0038-45DC-8CAA-F66A041CD51B}" dt="2025-09-15T16:39:08.250" v="1461" actId="14100"/>
          <ac:spMkLst>
            <pc:docMk/>
            <pc:sldMk cId="2951045758" sldId="389"/>
            <ac:spMk id="7" creationId="{8988D048-A8E6-2798-ACA3-695DDCAF1132}"/>
          </ac:spMkLst>
        </pc:spChg>
      </pc:sldChg>
      <pc:sldChg chg="new del">
        <pc:chgData name="Hopkins David Digital and Transformation Group Collaboration and Communication Services" userId="3d90069a-1c55-4e3c-b756-ebbe9b048155" providerId="ADAL" clId="{DBCC858A-0038-45DC-8CAA-F66A041CD51B}" dt="2025-09-15T16:35:38.332" v="1336" actId="2696"/>
        <pc:sldMkLst>
          <pc:docMk/>
          <pc:sldMk cId="2231913260" sldId="390"/>
        </pc:sldMkLst>
      </pc:sldChg>
      <pc:sldMasterChg chg="add addSldLayout">
        <pc:chgData name="Hopkins David Digital and Transformation Group Collaboration and Communication Services" userId="3d90069a-1c55-4e3c-b756-ebbe9b048155" providerId="ADAL" clId="{DBCC858A-0038-45DC-8CAA-F66A041CD51B}" dt="2025-09-15T16:22:25.457" v="1169" actId="27028"/>
        <pc:sldMasterMkLst>
          <pc:docMk/>
          <pc:sldMasterMk cId="0" sldId="2147483671"/>
        </pc:sldMasterMkLst>
        <pc:sldLayoutChg chg="add">
          <pc:chgData name="Hopkins David Digital and Transformation Group Collaboration and Communication Services" userId="3d90069a-1c55-4e3c-b756-ebbe9b048155" providerId="ADAL" clId="{DBCC858A-0038-45DC-8CAA-F66A041CD51B}" dt="2025-09-15T16:22:15.872" v="1164" actId="27028"/>
          <pc:sldLayoutMkLst>
            <pc:docMk/>
            <pc:sldMasterMk cId="0" sldId="2147483671"/>
            <pc:sldLayoutMk cId="0" sldId="2147483665"/>
          </pc:sldLayoutMkLst>
        </pc:sldLayoutChg>
        <pc:sldLayoutChg chg="add">
          <pc:chgData name="Hopkins David Digital and Transformation Group Collaboration and Communication Services" userId="3d90069a-1c55-4e3c-b756-ebbe9b048155" providerId="ADAL" clId="{DBCC858A-0038-45DC-8CAA-F66A041CD51B}" dt="2025-09-15T16:22:25.457" v="1169" actId="27028"/>
          <pc:sldLayoutMkLst>
            <pc:docMk/>
            <pc:sldMasterMk cId="0" sldId="2147483671"/>
            <pc:sldLayoutMk cId="0" sldId="214748367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wpgovuk-my.sharepoint.com/personal/david_hopkins1_dwp_gov_uk/Documents/ND%20inc/recruitment-adjustment-tool/Statistical_tables_-_Civil_Service_Statistics_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layout>
        <c:manualLayout>
          <c:xMode val="edge"/>
          <c:yMode val="edge"/>
          <c:x val="0.18976377952755905"/>
          <c:y val="3.2407407407407406E-2"/>
        </c:manualLayout>
      </c:layout>
      <c:overlay val="0"/>
      <c:spPr>
        <a:noFill/>
        <a:ln>
          <a:noFill/>
        </a:ln>
        <a:effectLst/>
      </c:spPr>
      <c:txPr>
        <a:bodyPr rot="0" spcFirstLastPara="1" vertOverflow="ellipsis" vert="horz" wrap="square" anchor="ctr" anchorCtr="1"/>
        <a:lstStyle/>
        <a:p>
          <a:pPr>
            <a:defRPr sz="2880"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3.0555555555555555E-2"/>
          <c:y val="1.3611111111111109E-2"/>
          <c:w val="0.93888888888888888"/>
          <c:h val="0.87010061242344705"/>
        </c:manualLayout>
      </c:layout>
      <c:barChart>
        <c:barDir val="col"/>
        <c:grouping val="clustered"/>
        <c:varyColors val="0"/>
        <c:ser>
          <c:idx val="0"/>
          <c:order val="0"/>
          <c:tx>
            <c:strRef>
              <c:f>table_3!$C$5</c:f>
              <c:strCache>
                <c:ptCount val="1"/>
                <c:pt idx="0">
                  <c:v>% disabled compared to total headcount</c:v>
                </c:pt>
              </c:strCache>
            </c:strRef>
          </c:tx>
          <c:spPr>
            <a:gradFill>
              <a:gsLst>
                <a:gs pos="0">
                  <a:schemeClr val="dk1">
                    <a:tint val="88500"/>
                  </a:schemeClr>
                </a:gs>
                <a:gs pos="100000">
                  <a:schemeClr val="dk1">
                    <a:tint val="88500"/>
                    <a:lumMod val="84000"/>
                  </a:schemeClr>
                </a:gs>
              </a:gsLst>
              <a:lin ang="5400000" scaled="1"/>
            </a:gradFill>
            <a:ln>
              <a:noFill/>
            </a:ln>
            <a:effectLst/>
          </c:spPr>
          <c:invertIfNegative val="0"/>
          <c:dPt>
            <c:idx val="0"/>
            <c:invertIfNegative val="0"/>
            <c:bubble3D val="0"/>
            <c:spPr>
              <a:solidFill>
                <a:srgbClr val="002060"/>
              </a:solidFill>
              <a:ln>
                <a:solidFill>
                  <a:srgbClr val="7030A0"/>
                </a:solidFill>
              </a:ln>
              <a:effectLst/>
            </c:spPr>
            <c:extLst>
              <c:ext xmlns:c16="http://schemas.microsoft.com/office/drawing/2014/chart" uri="{C3380CC4-5D6E-409C-BE32-E72D297353CC}">
                <c16:uniqueId val="{00000003-9531-4CD2-AA1B-DCBB7BF5712C}"/>
              </c:ext>
            </c:extLst>
          </c:dPt>
          <c:dPt>
            <c:idx val="3"/>
            <c:invertIfNegative val="0"/>
            <c:bubble3D val="0"/>
            <c:spPr>
              <a:solidFill>
                <a:srgbClr val="7030A0"/>
              </a:solidFill>
              <a:ln>
                <a:noFill/>
              </a:ln>
              <a:effectLst/>
            </c:spPr>
            <c:extLst>
              <c:ext xmlns:c16="http://schemas.microsoft.com/office/drawing/2014/chart" uri="{C3380CC4-5D6E-409C-BE32-E72D297353CC}">
                <c16:uniqueId val="{00000001-9531-4CD2-AA1B-DCBB7BF5712C}"/>
              </c:ext>
            </c:extLst>
          </c:dPt>
          <c:dPt>
            <c:idx val="6"/>
            <c:invertIfNegative val="0"/>
            <c:bubble3D val="0"/>
            <c:spPr>
              <a:solidFill>
                <a:srgbClr val="1E88BD"/>
              </a:solidFill>
              <a:ln>
                <a:noFill/>
              </a:ln>
              <a:effectLst/>
            </c:spPr>
            <c:extLst>
              <c:ext xmlns:c16="http://schemas.microsoft.com/office/drawing/2014/chart" uri="{C3380CC4-5D6E-409C-BE32-E72D297353CC}">
                <c16:uniqueId val="{00000004-9531-4CD2-AA1B-DCBB7BF5712C}"/>
              </c:ext>
            </c:extLst>
          </c:dPt>
          <c:dLbls>
            <c:spPr>
              <a:noFill/>
              <a:ln>
                <a:noFill/>
              </a:ln>
              <a:effectLst/>
            </c:spPr>
            <c:txPr>
              <a:bodyPr rot="0" spcFirstLastPara="1" vertOverflow="ellipsis" vert="horz" wrap="square" anchor="ctr" anchorCtr="1"/>
              <a:lstStyle/>
              <a:p>
                <a:pPr>
                  <a:defRPr sz="2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table_3!$A$6:$A$12</c:f>
              <c:strCache>
                <c:ptCount val="7"/>
                <c:pt idx="0">
                  <c:v>SCS</c:v>
                </c:pt>
                <c:pt idx="1">
                  <c:v>G7-G6</c:v>
                </c:pt>
                <c:pt idx="2">
                  <c:v>HEO-SEO</c:v>
                </c:pt>
                <c:pt idx="3">
                  <c:v>EO</c:v>
                </c:pt>
                <c:pt idx="4">
                  <c:v>AA-AO</c:v>
                </c:pt>
                <c:pt idx="5">
                  <c:v>Unknown</c:v>
                </c:pt>
                <c:pt idx="6">
                  <c:v>All</c:v>
                </c:pt>
              </c:strCache>
            </c:strRef>
          </c:cat>
          <c:val>
            <c:numRef>
              <c:f>table_3!$C$6:$C$12</c:f>
              <c:numCache>
                <c:formatCode>0%</c:formatCode>
                <c:ptCount val="7"/>
                <c:pt idx="0">
                  <c:v>9.0032154340836015E-2</c:v>
                </c:pt>
                <c:pt idx="1">
                  <c:v>0.104276818235225</c:v>
                </c:pt>
                <c:pt idx="2">
                  <c:v>0.1228372107317373</c:v>
                </c:pt>
                <c:pt idx="3">
                  <c:v>0.15198150355839746</c:v>
                </c:pt>
                <c:pt idx="4">
                  <c:v>0.13447526036699348</c:v>
                </c:pt>
                <c:pt idx="5">
                  <c:v>0.19500304692260817</c:v>
                </c:pt>
                <c:pt idx="6">
                  <c:v>0.13283666266419242</c:v>
                </c:pt>
              </c:numCache>
            </c:numRef>
          </c:val>
          <c:extLst>
            <c:ext xmlns:c16="http://schemas.microsoft.com/office/drawing/2014/chart" uri="{C3380CC4-5D6E-409C-BE32-E72D297353CC}">
              <c16:uniqueId val="{00000000-9531-4CD2-AA1B-DCBB7BF5712C}"/>
            </c:ext>
          </c:extLst>
        </c:ser>
        <c:dLbls>
          <c:dLblPos val="inEnd"/>
          <c:showLegendKey val="0"/>
          <c:showVal val="1"/>
          <c:showCatName val="0"/>
          <c:showSerName val="0"/>
          <c:showPercent val="0"/>
          <c:showBubbleSize val="0"/>
        </c:dLbls>
        <c:gapWidth val="41"/>
        <c:axId val="506638543"/>
        <c:axId val="506638063"/>
      </c:barChart>
      <c:catAx>
        <c:axId val="50663854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effectLst/>
                <a:latin typeface="+mn-lt"/>
                <a:ea typeface="+mn-ea"/>
                <a:cs typeface="+mn-cs"/>
              </a:defRPr>
            </a:pPr>
            <a:endParaRPr lang="en-US"/>
          </a:p>
        </c:txPr>
        <c:crossAx val="506638063"/>
        <c:crosses val="autoZero"/>
        <c:auto val="1"/>
        <c:lblAlgn val="ctr"/>
        <c:lblOffset val="100"/>
        <c:noMultiLvlLbl val="0"/>
      </c:catAx>
      <c:valAx>
        <c:axId val="506638063"/>
        <c:scaling>
          <c:orientation val="minMax"/>
        </c:scaling>
        <c:delete val="1"/>
        <c:axPos val="l"/>
        <c:numFmt formatCode="0%" sourceLinked="1"/>
        <c:majorTickMark val="none"/>
        <c:minorTickMark val="none"/>
        <c:tickLblPos val="nextTo"/>
        <c:crossAx val="5066385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a:defRPr sz="4400" b="1" i="0" u="none" strike="noStrike" kern="1200" spc="0" baseline="0">
                <a:solidFill>
                  <a:schemeClr val="tx1"/>
                </a:solidFill>
                <a:latin typeface="+mn-lt"/>
                <a:ea typeface="+mn-ea"/>
                <a:cs typeface="+mn-cs"/>
              </a:defRPr>
            </a:pPr>
            <a:r>
              <a:rPr lang="en-US" sz="4400" b="1" dirty="0">
                <a:solidFill>
                  <a:schemeClr val="tx1"/>
                </a:solidFill>
              </a:rPr>
              <a:t>anxious, confused</a:t>
            </a:r>
            <a:br>
              <a:rPr lang="en-US" sz="4400" b="1" dirty="0">
                <a:solidFill>
                  <a:schemeClr val="tx1"/>
                </a:solidFill>
              </a:rPr>
            </a:br>
            <a:r>
              <a:rPr lang="en-US" sz="4400" b="1" dirty="0">
                <a:solidFill>
                  <a:schemeClr val="tx1"/>
                </a:solidFill>
              </a:rPr>
              <a:t>or overwhelmed</a:t>
            </a:r>
          </a:p>
        </c:rich>
      </c:tx>
      <c:layout>
        <c:manualLayout>
          <c:xMode val="edge"/>
          <c:yMode val="edge"/>
          <c:x val="0.31000068553189869"/>
          <c:y val="0.42984715841834531"/>
        </c:manualLayout>
      </c:layout>
      <c:overlay val="0"/>
      <c:spPr>
        <a:noFill/>
        <a:ln>
          <a:noFill/>
        </a:ln>
        <a:effectLst/>
      </c:spPr>
      <c:txPr>
        <a:bodyPr rot="0" spcFirstLastPara="1" vertOverflow="ellipsis" vert="horz" wrap="square" anchor="ctr" anchorCtr="1"/>
        <a:lstStyle/>
        <a:p>
          <a:pPr algn="ctr">
            <a:defRPr sz="4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889972933070867"/>
          <c:y val="0"/>
          <c:w val="0.76119131397637796"/>
          <c:h val="1"/>
        </c:manualLayout>
      </c:layout>
      <c:doughnutChart>
        <c:varyColors val="1"/>
        <c:ser>
          <c:idx val="0"/>
          <c:order val="0"/>
          <c:tx>
            <c:strRef>
              <c:f>Sheet1!$B$1</c:f>
              <c:strCache>
                <c:ptCount val="1"/>
                <c:pt idx="0">
                  <c:v>Anxious, confused or overwhelmed</c:v>
                </c:pt>
              </c:strCache>
            </c:strRef>
          </c:tx>
          <c:spPr>
            <a:solidFill>
              <a:schemeClr val="bg1">
                <a:lumMod val="75000"/>
              </a:schemeClr>
            </a:solidFill>
            <a:ln>
              <a:noFill/>
            </a:ln>
          </c:spPr>
          <c:dPt>
            <c:idx val="0"/>
            <c:bubble3D val="0"/>
            <c:spPr>
              <a:solidFill>
                <a:schemeClr val="accent2">
                  <a:lumMod val="60000"/>
                  <a:lumOff val="40000"/>
                </a:schemeClr>
              </a:solidFill>
              <a:ln w="19050">
                <a:noFill/>
              </a:ln>
              <a:effectLst/>
            </c:spPr>
            <c:extLst>
              <c:ext xmlns:c16="http://schemas.microsoft.com/office/drawing/2014/chart" uri="{C3380CC4-5D6E-409C-BE32-E72D297353CC}">
                <c16:uniqueId val="{00000001-2F54-4A2E-929D-0D8741C58AFE}"/>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2F54-4A2E-929D-0D8741C58AFE}"/>
              </c:ext>
            </c:extLst>
          </c:dPt>
          <c:dLbls>
            <c:spPr>
              <a:noFill/>
              <a:ln>
                <a:noFill/>
              </a:ln>
              <a:effectLst/>
            </c:spPr>
            <c:txPr>
              <a:bodyPr rot="0" spcFirstLastPara="1" vertOverflow="clip" horzOverflow="clip"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Yes</c:v>
                </c:pt>
                <c:pt idx="1">
                  <c:v>No</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0-5023-4A46-9280-D8959FFD3991}"/>
            </c:ext>
          </c:extLst>
        </c:ser>
        <c:dLbls>
          <c:showLegendKey val="0"/>
          <c:showVal val="0"/>
          <c:showCatName val="0"/>
          <c:showSerName val="0"/>
          <c:showPercent val="0"/>
          <c:showBubbleSize val="0"/>
          <c:showLeaderLines val="0"/>
        </c:dLbls>
        <c:firstSliceAng val="109"/>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a:defRPr sz="4400" b="0" i="0" u="none" strike="noStrike" kern="1200" spc="0" baseline="0">
                <a:solidFill>
                  <a:schemeClr val="tx1"/>
                </a:solidFill>
                <a:latin typeface="+mn-lt"/>
                <a:ea typeface="+mn-ea"/>
                <a:cs typeface="+mn-cs"/>
              </a:defRPr>
            </a:pPr>
            <a:r>
              <a:rPr lang="en-GB" sz="4400" b="0" i="0" u="none" strike="noStrike" cap="none" dirty="0">
                <a:solidFill>
                  <a:srgbClr val="000000"/>
                </a:solidFill>
                <a:latin typeface="Arial Black" panose="020B0A04020102020204" pitchFamily="34" charset="0"/>
              </a:rPr>
              <a:t>know about </a:t>
            </a:r>
          </a:p>
          <a:p>
            <a:pPr algn="ctr">
              <a:defRPr sz="4400">
                <a:solidFill>
                  <a:schemeClr val="tx1"/>
                </a:solidFill>
              </a:defRPr>
            </a:pPr>
            <a:r>
              <a:rPr lang="en-GB" sz="4400" b="0" i="0" u="none" strike="noStrike" cap="none" dirty="0">
                <a:solidFill>
                  <a:srgbClr val="000000"/>
                </a:solidFill>
                <a:latin typeface="+mn-lt"/>
              </a:rPr>
              <a:t>reasonable </a:t>
            </a:r>
          </a:p>
          <a:p>
            <a:pPr algn="ctr">
              <a:defRPr sz="4400">
                <a:solidFill>
                  <a:schemeClr val="tx1"/>
                </a:solidFill>
              </a:defRPr>
            </a:pPr>
            <a:r>
              <a:rPr lang="en-GB" sz="4400" b="0" i="0" u="none" strike="noStrike" cap="none" dirty="0">
                <a:solidFill>
                  <a:srgbClr val="000000"/>
                </a:solidFill>
                <a:latin typeface="+mn-lt"/>
              </a:rPr>
              <a:t>adjustments</a:t>
            </a:r>
          </a:p>
          <a:p>
            <a:pPr algn="ctr">
              <a:defRPr sz="4400">
                <a:solidFill>
                  <a:schemeClr val="tx1"/>
                </a:solidFill>
              </a:defRPr>
            </a:pPr>
            <a:r>
              <a:rPr lang="en-GB" sz="4400" b="0" i="0" u="none" strike="noStrike" cap="none" dirty="0">
                <a:solidFill>
                  <a:srgbClr val="000000"/>
                </a:solidFill>
                <a:latin typeface="Arial Black" panose="020B0A04020102020204" pitchFamily="34" charset="0"/>
              </a:rPr>
              <a:t>Offered</a:t>
            </a:r>
            <a:r>
              <a:rPr lang="en-GB" sz="4400" b="0" i="0" u="none" strike="noStrike" cap="none" baseline="0" dirty="0">
                <a:solidFill>
                  <a:srgbClr val="000000"/>
                </a:solidFill>
                <a:latin typeface="Arial Black" panose="020B0A04020102020204" pitchFamily="34" charset="0"/>
              </a:rPr>
              <a:t> </a:t>
            </a:r>
            <a:r>
              <a:rPr lang="en-GB" sz="4400" b="0" i="0" u="none" strike="noStrike" cap="none" dirty="0">
                <a:solidFill>
                  <a:srgbClr val="000000"/>
                </a:solidFill>
                <a:latin typeface="Arial Black" panose="020B0A04020102020204" pitchFamily="34" charset="0"/>
              </a:rPr>
              <a:t>for</a:t>
            </a:r>
          </a:p>
          <a:p>
            <a:pPr algn="ctr">
              <a:defRPr sz="4400">
                <a:solidFill>
                  <a:schemeClr val="tx1"/>
                </a:solidFill>
              </a:defRPr>
            </a:pPr>
            <a:r>
              <a:rPr lang="en-GB" sz="4400" b="0" i="0" u="none" strike="noStrike" cap="none" dirty="0">
                <a:solidFill>
                  <a:srgbClr val="000000"/>
                </a:solidFill>
                <a:latin typeface="Arial Black" panose="020B0A04020102020204" pitchFamily="34" charset="0"/>
              </a:rPr>
              <a:t>interviews </a:t>
            </a:r>
          </a:p>
        </c:rich>
      </c:tx>
      <c:layout>
        <c:manualLayout>
          <c:xMode val="edge"/>
          <c:yMode val="edge"/>
          <c:x val="0.36263220849124683"/>
          <c:y val="0.29049012406957159"/>
        </c:manualLayout>
      </c:layout>
      <c:overlay val="0"/>
      <c:spPr>
        <a:noFill/>
        <a:ln>
          <a:noFill/>
        </a:ln>
        <a:effectLst/>
      </c:spPr>
      <c:txPr>
        <a:bodyPr rot="0" spcFirstLastPara="1" vertOverflow="ellipsis" vert="horz" wrap="square" anchor="ctr" anchorCtr="1"/>
        <a:lstStyle/>
        <a:p>
          <a:pPr algn="ctr">
            <a:defRPr sz="4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889972933070867"/>
          <c:y val="0"/>
          <c:w val="0.76119131397637796"/>
          <c:h val="1"/>
        </c:manualLayout>
      </c:layout>
      <c:doughnutChart>
        <c:varyColors val="1"/>
        <c:ser>
          <c:idx val="0"/>
          <c:order val="0"/>
          <c:tx>
            <c:strRef>
              <c:f>Sheet1!$B$1</c:f>
              <c:strCache>
                <c:ptCount val="1"/>
                <c:pt idx="0">
                  <c:v>Know about reasonable adjustments offered for interviews</c:v>
                </c:pt>
              </c:strCache>
            </c:strRef>
          </c:tx>
          <c:spPr>
            <a:solidFill>
              <a:schemeClr val="accent6"/>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A987-43C1-B631-4211A67EEC7D}"/>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0-6BFA-4FC9-869E-BC590C3D4100}"/>
              </c:ext>
            </c:extLst>
          </c:dPt>
          <c:dLbls>
            <c:dLbl>
              <c:idx val="0"/>
              <c:tx>
                <c:rich>
                  <a:bodyPr/>
                  <a:lstStyle/>
                  <a:p>
                    <a:fld id="{B6D0B29D-AF89-42F3-AA85-FD9A2F1EE163}" type="CATEGORYNAME">
                      <a:rPr lang="en-US">
                        <a:solidFill>
                          <a:schemeClr val="bg1"/>
                        </a:solidFill>
                      </a:rPr>
                      <a:pPr/>
                      <a:t>[CATEGORY NAME]</a:t>
                    </a:fld>
                    <a:r>
                      <a:rPr lang="en-US" baseline="0" dirty="0">
                        <a:solidFill>
                          <a:schemeClr val="bg1"/>
                        </a:solidFill>
                      </a:rPr>
                      <a:t>
</a:t>
                    </a:r>
                    <a:fld id="{4999517E-E65C-48E4-8296-A2D4F6EB760B}" type="PERCENTAGE">
                      <a:rPr lang="en-US" baseline="0">
                        <a:solidFill>
                          <a:schemeClr val="bg1"/>
                        </a:solidFill>
                      </a:rPr>
                      <a:pPr/>
                      <a:t>[PERCENTAGE]</a:t>
                    </a:fld>
                    <a:endParaRPr lang="en-US"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87-43C1-B631-4211A67EEC7D}"/>
                </c:ext>
              </c:extLst>
            </c:dLbl>
            <c:spPr>
              <a:noFill/>
              <a:ln>
                <a:noFill/>
              </a:ln>
              <a:effectLst/>
            </c:spPr>
            <c:txPr>
              <a:bodyPr rot="0" spcFirstLastPara="1" vertOverflow="clip" horzOverflow="clip" vert="horz" wrap="square" lIns="38100" tIns="19050" rIns="38100" bIns="19050" anchor="ctr" anchorCtr="1">
                <a:spAutoFit/>
              </a:bodyPr>
              <a:lstStyle/>
              <a:p>
                <a:pPr>
                  <a:defRPr sz="3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Yes</c:v>
                </c:pt>
                <c:pt idx="1">
                  <c:v>No</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0-5023-4A46-9280-D8959FFD3991}"/>
            </c:ext>
          </c:extLst>
        </c:ser>
        <c:dLbls>
          <c:showLegendKey val="0"/>
          <c:showVal val="0"/>
          <c:showCatName val="0"/>
          <c:showSerName val="0"/>
          <c:showPercent val="0"/>
          <c:showBubbleSize val="0"/>
          <c:showLeaderLines val="0"/>
        </c:dLbls>
        <c:firstSliceAng val="10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4400" b="1" i="0" u="none" strike="noStrike" kern="1200" spc="0" baseline="0">
                <a:solidFill>
                  <a:schemeClr val="tx1"/>
                </a:solidFill>
                <a:latin typeface="+mn-lt"/>
                <a:ea typeface="+mn-ea"/>
                <a:cs typeface="+mn-cs"/>
              </a:defRPr>
            </a:pPr>
            <a:r>
              <a:rPr lang="en-US" sz="4400" b="1" dirty="0">
                <a:solidFill>
                  <a:schemeClr val="tx1"/>
                </a:solidFill>
                <a:latin typeface="Arial Black" panose="020B0A04020102020204" pitchFamily="34" charset="0"/>
                <a:cs typeface="72 Black" panose="020B0A04030603020204" pitchFamily="34" charset="0"/>
              </a:rPr>
              <a:t>apply for </a:t>
            </a:r>
          </a:p>
          <a:p>
            <a:pPr>
              <a:defRPr sz="4400" b="1">
                <a:solidFill>
                  <a:schemeClr val="tx1"/>
                </a:solidFill>
              </a:defRPr>
            </a:pPr>
            <a:r>
              <a:rPr lang="en-US" sz="4400" b="0" dirty="0">
                <a:solidFill>
                  <a:schemeClr val="tx1"/>
                </a:solidFill>
                <a:latin typeface="+mj-lt"/>
              </a:rPr>
              <a:t>reasonable </a:t>
            </a:r>
          </a:p>
          <a:p>
            <a:pPr>
              <a:defRPr sz="4400" b="1">
                <a:solidFill>
                  <a:schemeClr val="tx1"/>
                </a:solidFill>
              </a:defRPr>
            </a:pPr>
            <a:r>
              <a:rPr lang="en-US" sz="4400" b="0" dirty="0">
                <a:solidFill>
                  <a:schemeClr val="tx1"/>
                </a:solidFill>
                <a:latin typeface="+mj-lt"/>
              </a:rPr>
              <a:t>adjustments</a:t>
            </a:r>
          </a:p>
        </c:rich>
      </c:tx>
      <c:layout>
        <c:manualLayout>
          <c:xMode val="edge"/>
          <c:yMode val="edge"/>
          <c:x val="0.36672620247157556"/>
          <c:y val="0.37211299291517969"/>
        </c:manualLayout>
      </c:layout>
      <c:overlay val="0"/>
      <c:spPr>
        <a:noFill/>
        <a:ln>
          <a:noFill/>
        </a:ln>
        <a:effectLst/>
      </c:spPr>
      <c:txPr>
        <a:bodyPr rot="0" spcFirstLastPara="1" vertOverflow="ellipsis" vert="horz" wrap="square" anchor="ctr" anchorCtr="1"/>
        <a:lstStyle/>
        <a:p>
          <a:pPr>
            <a:defRPr sz="4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889972933070867"/>
          <c:y val="0"/>
          <c:w val="0.76119131397637796"/>
          <c:h val="1"/>
        </c:manualLayout>
      </c:layout>
      <c:doughnutChart>
        <c:varyColors val="1"/>
        <c:ser>
          <c:idx val="0"/>
          <c:order val="0"/>
          <c:tx>
            <c:strRef>
              <c:f>Sheet1!$B$1</c:f>
              <c:strCache>
                <c:ptCount val="1"/>
                <c:pt idx="0">
                  <c:v>apply for reasonable adjustments</c:v>
                </c:pt>
              </c:strCache>
            </c:strRef>
          </c:tx>
          <c:spPr>
            <a:ln>
              <a:noFill/>
            </a:ln>
          </c:spPr>
          <c:dPt>
            <c:idx val="0"/>
            <c:bubble3D val="0"/>
            <c:spPr>
              <a:solidFill>
                <a:srgbClr val="1E88BD"/>
              </a:solidFill>
              <a:ln w="19050">
                <a:noFill/>
              </a:ln>
              <a:effectLst/>
            </c:spPr>
            <c:extLst>
              <c:ext xmlns:c16="http://schemas.microsoft.com/office/drawing/2014/chart" uri="{C3380CC4-5D6E-409C-BE32-E72D297353CC}">
                <c16:uniqueId val="{00000001-3049-4E40-9702-2B5784BCCFE1}"/>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3049-4E40-9702-2B5784BCCFE1}"/>
              </c:ext>
            </c:extLst>
          </c:dPt>
          <c:dLbls>
            <c:spPr>
              <a:noFill/>
              <a:ln>
                <a:noFill/>
              </a:ln>
              <a:effectLst/>
            </c:spPr>
            <c:txPr>
              <a:bodyPr rot="0" spcFirstLastPara="1" vertOverflow="clip" horzOverflow="clip"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Yes</c:v>
                </c:pt>
                <c:pt idx="1">
                  <c:v>No</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0-5023-4A46-9280-D8959FFD3991}"/>
            </c:ext>
          </c:extLst>
        </c:ser>
        <c:dLbls>
          <c:showLegendKey val="0"/>
          <c:showVal val="0"/>
          <c:showCatName val="0"/>
          <c:showSerName val="0"/>
          <c:showPercent val="0"/>
          <c:showBubbleSize val="0"/>
          <c:showLeaderLines val="0"/>
        </c:dLbls>
        <c:firstSliceAng val="18"/>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4400" b="1" i="0" u="none" strike="noStrike" kern="1200" spc="0" baseline="0">
                <a:solidFill>
                  <a:schemeClr val="tx1"/>
                </a:solidFill>
                <a:latin typeface="+mn-lt"/>
                <a:ea typeface="+mn-ea"/>
                <a:cs typeface="+mn-cs"/>
              </a:defRPr>
            </a:pPr>
            <a:r>
              <a:rPr lang="en-GB" sz="4400" b="0" i="0" u="none" strike="noStrike" kern="1200" cap="none" spc="0" baseline="0" dirty="0">
                <a:solidFill>
                  <a:srgbClr val="000000"/>
                </a:solidFill>
              </a:rPr>
              <a:t>know </a:t>
            </a:r>
            <a:r>
              <a:rPr lang="en-GB" sz="4400" b="1" i="0" u="none" strike="noStrike" kern="1200" cap="none" spc="0" baseline="0" dirty="0">
                <a:solidFill>
                  <a:srgbClr val="000000"/>
                </a:solidFill>
                <a:latin typeface="Arial Black" panose="020B0A04020102020204" pitchFamily="34" charset="0"/>
              </a:rPr>
              <a:t>can</a:t>
            </a:r>
            <a:r>
              <a:rPr lang="en-GB" sz="4400" b="0" i="0" u="none" strike="noStrike" kern="1200" cap="none" spc="0" baseline="0" dirty="0">
                <a:solidFill>
                  <a:srgbClr val="000000"/>
                </a:solidFill>
              </a:rPr>
              <a:t> use</a:t>
            </a:r>
          </a:p>
          <a:p>
            <a:pPr>
              <a:defRPr sz="4400" b="1">
                <a:solidFill>
                  <a:schemeClr val="tx1"/>
                </a:solidFill>
              </a:defRPr>
            </a:pPr>
            <a:r>
              <a:rPr lang="en-GB" sz="4400" b="0" i="0" u="none" strike="noStrike" cap="none" dirty="0">
                <a:solidFill>
                  <a:srgbClr val="000000"/>
                </a:solidFill>
                <a:latin typeface="+mn-lt"/>
                <a:ea typeface="Arial"/>
                <a:cs typeface="Arial"/>
                <a:sym typeface="Arial"/>
              </a:rPr>
              <a:t>Disability Confident</a:t>
            </a:r>
          </a:p>
          <a:p>
            <a:pPr>
              <a:defRPr sz="4400" b="1">
                <a:solidFill>
                  <a:schemeClr val="tx1"/>
                </a:solidFill>
              </a:defRPr>
            </a:pPr>
            <a:r>
              <a:rPr lang="en-GB" sz="4400" b="0" i="0" u="none" strike="noStrike" cap="none" dirty="0">
                <a:solidFill>
                  <a:srgbClr val="000000"/>
                </a:solidFill>
                <a:latin typeface="+mn-lt"/>
                <a:ea typeface="Arial"/>
                <a:cs typeface="Arial"/>
                <a:sym typeface="Arial"/>
              </a:rPr>
              <a:t>Scheme</a:t>
            </a:r>
            <a:endParaRPr lang="en-US" sz="4400" b="0" dirty="0">
              <a:solidFill>
                <a:schemeClr val="tx1"/>
              </a:solidFill>
            </a:endParaRPr>
          </a:p>
        </c:rich>
      </c:tx>
      <c:layout>
        <c:manualLayout>
          <c:xMode val="edge"/>
          <c:yMode val="edge"/>
          <c:x val="0.30893475872559789"/>
          <c:y val="0.39286829929291878"/>
        </c:manualLayout>
      </c:layout>
      <c:overlay val="0"/>
      <c:spPr>
        <a:noFill/>
        <a:ln>
          <a:noFill/>
        </a:ln>
        <a:effectLst/>
      </c:spPr>
      <c:txPr>
        <a:bodyPr rot="0" spcFirstLastPara="1" vertOverflow="ellipsis" vert="horz" wrap="square" anchor="ctr" anchorCtr="1"/>
        <a:lstStyle/>
        <a:p>
          <a:pPr>
            <a:defRPr sz="4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889972933070867"/>
          <c:y val="0"/>
          <c:w val="0.76119131397637796"/>
          <c:h val="1"/>
        </c:manualLayout>
      </c:layout>
      <c:doughnutChart>
        <c:varyColors val="1"/>
        <c:ser>
          <c:idx val="0"/>
          <c:order val="0"/>
          <c:tx>
            <c:strRef>
              <c:f>Sheet1!$B$1</c:f>
              <c:strCache>
                <c:ptCount val="1"/>
                <c:pt idx="0">
                  <c:v>know can apply through the Disability Confident Scheme</c:v>
                </c:pt>
              </c:strCache>
            </c:strRef>
          </c:tx>
          <c:spPr>
            <a:solidFill>
              <a:srgbClr val="A5A808"/>
            </a:solidFill>
          </c:spPr>
          <c:dPt>
            <c:idx val="0"/>
            <c:bubble3D val="0"/>
            <c:spPr>
              <a:solidFill>
                <a:srgbClr val="A5A808"/>
              </a:solidFill>
              <a:ln w="19050">
                <a:solidFill>
                  <a:schemeClr val="lt1"/>
                </a:solidFill>
              </a:ln>
              <a:effectLst/>
            </c:spPr>
            <c:extLst>
              <c:ext xmlns:c16="http://schemas.microsoft.com/office/drawing/2014/chart" uri="{C3380CC4-5D6E-409C-BE32-E72D297353CC}">
                <c16:uniqueId val="{00000001-D4D7-4B02-B9E4-F5938240FE6D}"/>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D4D7-4B02-B9E4-F5938240FE6D}"/>
              </c:ext>
            </c:extLst>
          </c:dPt>
          <c:dLbls>
            <c:spPr>
              <a:noFill/>
              <a:ln>
                <a:noFill/>
              </a:ln>
              <a:effectLst/>
            </c:spPr>
            <c:txPr>
              <a:bodyPr rot="0" spcFirstLastPara="1" vertOverflow="clip" horzOverflow="clip"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Yes</c:v>
                </c:pt>
                <c:pt idx="1">
                  <c:v>No</c:v>
                </c:pt>
              </c:strCache>
            </c:strRef>
          </c:cat>
          <c:val>
            <c:numRef>
              <c:f>Sheet1!$B$2:$B$3</c:f>
              <c:numCache>
                <c:formatCode>General</c:formatCode>
                <c:ptCount val="2"/>
                <c:pt idx="0">
                  <c:v>55</c:v>
                </c:pt>
                <c:pt idx="1">
                  <c:v>45</c:v>
                </c:pt>
              </c:numCache>
            </c:numRef>
          </c:val>
          <c:extLst>
            <c:ext xmlns:c16="http://schemas.microsoft.com/office/drawing/2014/chart" uri="{C3380CC4-5D6E-409C-BE32-E72D297353CC}">
              <c16:uniqueId val="{00000000-5023-4A46-9280-D8959FFD3991}"/>
            </c:ext>
          </c:extLst>
        </c:ser>
        <c:dLbls>
          <c:showLegendKey val="0"/>
          <c:showVal val="0"/>
          <c:showCatName val="0"/>
          <c:showSerName val="0"/>
          <c:showPercent val="0"/>
          <c:showBubbleSize val="0"/>
          <c:showLeaderLines val="0"/>
        </c:dLbls>
        <c:firstSliceAng val="172"/>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4400" b="1" i="0" u="none" strike="noStrike" kern="1200" spc="0" baseline="0">
                <a:solidFill>
                  <a:schemeClr val="tx1"/>
                </a:solidFill>
                <a:latin typeface="+mn-lt"/>
                <a:ea typeface="+mn-ea"/>
                <a:cs typeface="+mn-cs"/>
              </a:defRPr>
            </a:pPr>
            <a:r>
              <a:rPr lang="en-GB" sz="4400" b="0" i="0" u="none" strike="noStrike" kern="1200" cap="none" spc="0" baseline="0" dirty="0">
                <a:solidFill>
                  <a:srgbClr val="000000"/>
                </a:solidFill>
                <a:latin typeface="Arial Black" panose="020B0A04020102020204" pitchFamily="34" charset="0"/>
              </a:rPr>
              <a:t>use</a:t>
            </a:r>
          </a:p>
          <a:p>
            <a:pPr>
              <a:defRPr sz="4400" b="1">
                <a:solidFill>
                  <a:schemeClr val="tx1"/>
                </a:solidFill>
              </a:defRPr>
            </a:pPr>
            <a:r>
              <a:rPr lang="en-GB" sz="4400" b="0" i="0" u="none" strike="noStrike" cap="none" dirty="0">
                <a:solidFill>
                  <a:srgbClr val="000000"/>
                </a:solidFill>
                <a:latin typeface="+mn-lt"/>
                <a:ea typeface="Arial"/>
                <a:cs typeface="Arial"/>
                <a:sym typeface="Arial"/>
              </a:rPr>
              <a:t>Disability </a:t>
            </a:r>
          </a:p>
          <a:p>
            <a:pPr>
              <a:defRPr sz="4400" b="1">
                <a:solidFill>
                  <a:schemeClr val="tx1"/>
                </a:solidFill>
              </a:defRPr>
            </a:pPr>
            <a:r>
              <a:rPr lang="en-GB" sz="4400" b="0" i="0" u="none" strike="noStrike" cap="none" dirty="0">
                <a:solidFill>
                  <a:srgbClr val="000000"/>
                </a:solidFill>
                <a:latin typeface="+mn-lt"/>
                <a:ea typeface="Arial"/>
                <a:cs typeface="Arial"/>
                <a:sym typeface="Arial"/>
              </a:rPr>
              <a:t>Confident</a:t>
            </a:r>
          </a:p>
          <a:p>
            <a:pPr>
              <a:defRPr sz="4400" b="1">
                <a:solidFill>
                  <a:schemeClr val="tx1"/>
                </a:solidFill>
              </a:defRPr>
            </a:pPr>
            <a:r>
              <a:rPr lang="en-GB" sz="4400" b="0" i="0" u="none" strike="noStrike" cap="none" dirty="0">
                <a:solidFill>
                  <a:srgbClr val="000000"/>
                </a:solidFill>
                <a:latin typeface="+mn-lt"/>
                <a:ea typeface="Arial"/>
                <a:cs typeface="Arial"/>
                <a:sym typeface="Arial"/>
              </a:rPr>
              <a:t>Scheme</a:t>
            </a:r>
            <a:endParaRPr lang="en-US" sz="4400" b="0" dirty="0">
              <a:solidFill>
                <a:schemeClr val="tx1"/>
              </a:solidFill>
            </a:endParaRPr>
          </a:p>
        </c:rich>
      </c:tx>
      <c:layout>
        <c:manualLayout>
          <c:xMode val="edge"/>
          <c:yMode val="edge"/>
          <c:x val="0.40594182501348891"/>
          <c:y val="0.28760924552009903"/>
        </c:manualLayout>
      </c:layout>
      <c:overlay val="0"/>
      <c:spPr>
        <a:noFill/>
        <a:ln>
          <a:noFill/>
        </a:ln>
        <a:effectLst/>
      </c:spPr>
      <c:txPr>
        <a:bodyPr rot="0" spcFirstLastPara="1" vertOverflow="ellipsis" vert="horz" wrap="square" anchor="ctr" anchorCtr="1"/>
        <a:lstStyle/>
        <a:p>
          <a:pPr>
            <a:defRPr sz="4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889972933070867"/>
          <c:y val="0"/>
          <c:w val="0.76119131397637796"/>
          <c:h val="1"/>
        </c:manualLayout>
      </c:layout>
      <c:doughnutChart>
        <c:varyColors val="1"/>
        <c:ser>
          <c:idx val="0"/>
          <c:order val="0"/>
          <c:tx>
            <c:strRef>
              <c:f>Sheet1!$B$1</c:f>
              <c:strCache>
                <c:ptCount val="1"/>
                <c:pt idx="0">
                  <c:v>know can apply through the Disability Confident Scheme</c:v>
                </c:pt>
              </c:strCache>
            </c:strRef>
          </c:tx>
          <c:spPr>
            <a:ln>
              <a:noFill/>
            </a:ln>
          </c:spPr>
          <c:dPt>
            <c:idx val="0"/>
            <c:bubble3D val="0"/>
            <c:spPr>
              <a:solidFill>
                <a:srgbClr val="A5A808"/>
              </a:solidFill>
              <a:ln w="19050">
                <a:noFill/>
              </a:ln>
              <a:effectLst/>
            </c:spPr>
            <c:extLst>
              <c:ext xmlns:c16="http://schemas.microsoft.com/office/drawing/2014/chart" uri="{C3380CC4-5D6E-409C-BE32-E72D297353CC}">
                <c16:uniqueId val="{00000001-B9C9-4B82-8267-6DF570002EA2}"/>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B9C9-4B82-8267-6DF570002EA2}"/>
              </c:ext>
            </c:extLst>
          </c:dPt>
          <c:dLbls>
            <c:spPr>
              <a:noFill/>
              <a:ln>
                <a:noFill/>
              </a:ln>
              <a:effectLst/>
            </c:spPr>
            <c:txPr>
              <a:bodyPr rot="0" spcFirstLastPara="1" vertOverflow="clip" horzOverflow="clip"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Yes</c:v>
                </c:pt>
                <c:pt idx="1">
                  <c:v>No</c:v>
                </c:pt>
              </c:strCache>
            </c:strRef>
          </c:cat>
          <c:val>
            <c:numRef>
              <c:f>Sheet1!$B$2:$B$3</c:f>
              <c:numCache>
                <c:formatCode>General</c:formatCode>
                <c:ptCount val="2"/>
                <c:pt idx="0">
                  <c:v>28</c:v>
                </c:pt>
                <c:pt idx="1">
                  <c:v>72</c:v>
                </c:pt>
              </c:numCache>
            </c:numRef>
          </c:val>
          <c:extLst>
            <c:ext xmlns:c16="http://schemas.microsoft.com/office/drawing/2014/chart" uri="{C3380CC4-5D6E-409C-BE32-E72D297353CC}">
              <c16:uniqueId val="{00000000-5023-4A46-9280-D8959FFD3991}"/>
            </c:ext>
          </c:extLst>
        </c:ser>
        <c:dLbls>
          <c:showLegendKey val="0"/>
          <c:showVal val="0"/>
          <c:showCatName val="0"/>
          <c:showSerName val="0"/>
          <c:showPercent val="0"/>
          <c:showBubbleSize val="0"/>
          <c:showLeaderLines val="0"/>
        </c:dLbls>
        <c:firstSliceAng val="4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400" b="0" dirty="0">
                <a:solidFill>
                  <a:schemeClr val="tx1"/>
                </a:solidFill>
                <a:latin typeface="Arial Black" panose="020B0A04020102020204" pitchFamily="34" charset="0"/>
              </a:rPr>
              <a:t>need</a:t>
            </a:r>
            <a:r>
              <a:rPr lang="en-US" sz="4400" b="0" dirty="0">
                <a:solidFill>
                  <a:schemeClr val="tx1"/>
                </a:solidFill>
                <a:latin typeface="+mj-lt"/>
              </a:rPr>
              <a:t> </a:t>
            </a:r>
            <a:r>
              <a:rPr lang="en-US" sz="4400" b="0" dirty="0">
                <a:solidFill>
                  <a:schemeClr val="tx1"/>
                </a:solidFill>
                <a:latin typeface="Arial Black" panose="020B0A04020102020204" pitchFamily="34" charset="0"/>
              </a:rPr>
              <a:t>support</a:t>
            </a:r>
            <a:r>
              <a:rPr lang="en-US" sz="4400" b="0" dirty="0">
                <a:solidFill>
                  <a:schemeClr val="tx1"/>
                </a:solidFill>
                <a:latin typeface="+mj-lt"/>
              </a:rPr>
              <a:t> </a:t>
            </a:r>
          </a:p>
          <a:p>
            <a:pPr>
              <a:defRPr/>
            </a:pPr>
            <a:r>
              <a:rPr lang="en-US" sz="4400" b="0" dirty="0">
                <a:solidFill>
                  <a:schemeClr val="tx1"/>
                </a:solidFill>
                <a:latin typeface="+mj-lt"/>
              </a:rPr>
              <a:t>with </a:t>
            </a:r>
            <a:r>
              <a:rPr lang="en-US" sz="4400" b="0" dirty="0">
                <a:solidFill>
                  <a:schemeClr val="tx1"/>
                </a:solidFill>
                <a:latin typeface="Arial Black" panose="020B0A04020102020204" pitchFamily="34" charset="0"/>
              </a:rPr>
              <a:t>applications</a:t>
            </a:r>
          </a:p>
        </c:rich>
      </c:tx>
      <c:layout>
        <c:manualLayout>
          <c:xMode val="edge"/>
          <c:yMode val="edge"/>
          <c:x val="0.30986094949586879"/>
          <c:y val="0.40324595248178835"/>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889972933070867"/>
          <c:y val="0"/>
          <c:w val="0.76119131397637796"/>
          <c:h val="1"/>
        </c:manualLayout>
      </c:layout>
      <c:doughnutChart>
        <c:varyColors val="1"/>
        <c:ser>
          <c:idx val="0"/>
          <c:order val="0"/>
          <c:tx>
            <c:strRef>
              <c:f>Sheet1!$B$1</c:f>
              <c:strCache>
                <c:ptCount val="1"/>
                <c:pt idx="0">
                  <c:v>need support with applications</c:v>
                </c:pt>
              </c:strCache>
            </c:strRef>
          </c:tx>
          <c:spPr>
            <a:ln>
              <a:noFill/>
            </a:ln>
          </c:spPr>
          <c:dPt>
            <c:idx val="0"/>
            <c:bubble3D val="0"/>
            <c:spPr>
              <a:solidFill>
                <a:srgbClr val="A5A808"/>
              </a:solidFill>
              <a:ln w="19050">
                <a:noFill/>
              </a:ln>
              <a:effectLst/>
            </c:spPr>
            <c:extLst>
              <c:ext xmlns:c16="http://schemas.microsoft.com/office/drawing/2014/chart" uri="{C3380CC4-5D6E-409C-BE32-E72D297353CC}">
                <c16:uniqueId val="{00000001-819E-48BF-A80E-1CF120B92572}"/>
              </c:ext>
            </c:extLst>
          </c:dPt>
          <c:dPt>
            <c:idx val="1"/>
            <c:bubble3D val="0"/>
            <c:spPr>
              <a:solidFill>
                <a:schemeClr val="dk1">
                  <a:tint val="55000"/>
                </a:schemeClr>
              </a:solidFill>
              <a:ln w="19050">
                <a:noFill/>
              </a:ln>
              <a:effectLst/>
            </c:spPr>
            <c:extLst>
              <c:ext xmlns:c16="http://schemas.microsoft.com/office/drawing/2014/chart" uri="{C3380CC4-5D6E-409C-BE32-E72D297353CC}">
                <c16:uniqueId val="{00000003-819E-48BF-A80E-1CF120B92572}"/>
              </c:ext>
            </c:extLst>
          </c:dPt>
          <c:dLbls>
            <c:spPr>
              <a:noFill/>
              <a:ln>
                <a:noFill/>
              </a:ln>
              <a:effectLst/>
            </c:spPr>
            <c:txPr>
              <a:bodyPr rot="0" spcFirstLastPara="1" vertOverflow="clip" horzOverflow="clip"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Yes</c:v>
                </c:pt>
                <c:pt idx="1">
                  <c:v>No</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0-5023-4A46-9280-D8959FFD3991}"/>
            </c:ext>
          </c:extLst>
        </c:ser>
        <c:dLbls>
          <c:showLegendKey val="0"/>
          <c:showVal val="0"/>
          <c:showCatName val="0"/>
          <c:showSerName val="0"/>
          <c:showPercent val="0"/>
          <c:showBubbleSize val="0"/>
          <c:showLeaderLines val="0"/>
        </c:dLbls>
        <c:firstSliceAng val="135"/>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Reversed" id="24">
  <a:schemeClr val="accent4"/>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5-07-28T13:11:09.355" idx="4">
    <p:pos x="-1422" y="1755"/>
    <p:text>Narrative - not needed on slide but can move to notes?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68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49688" y="0"/>
            <a:ext cx="2946400" cy="4968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79450" y="4716463"/>
            <a:ext cx="5438775" cy="4467225"/>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9750"/>
            <a:ext cx="2946400" cy="496888"/>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v.uk/government/statistics/the-employment-of-disabled-people-2024/the-employment-of-disabled-people-2024#:~:text=The%20increase%20in%20the%20number%20of%20people,(aged%2035%20to%2064)%2C%201.4%20million%20(27.4%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79450" y="4716463"/>
            <a:ext cx="5438700" cy="4467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88" name="Google Shape;88;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2379892346_0_5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22379892346_0_52: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200" b="0" i="0" u="none" strike="noStrike" cap="none" dirty="0">
                <a:solidFill>
                  <a:schemeClr val="dk1"/>
                </a:solidFill>
                <a:effectLst/>
                <a:latin typeface="Arial"/>
                <a:ea typeface="Arial"/>
                <a:cs typeface="Arial"/>
                <a:sym typeface="Arial"/>
              </a:rPr>
              <a:t>Source: Annual Population Survey: </a:t>
            </a:r>
            <a:r>
              <a:rPr lang="en-GB" sz="1800" dirty="0">
                <a:hlinkClick r:id="rId3"/>
              </a:rPr>
              <a:t>The employment of disabled people 2024 - GOV.UK</a:t>
            </a:r>
            <a:endParaRPr lang="en-GB" sz="1800" dirty="0"/>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Lowest likelihood of employment for autistic people and those with ‘severe or specific learning difficulties’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1a52747cc2_0_19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21a52747cc2_0_199: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100" dirty="0"/>
              <a:t>More than </a:t>
            </a:r>
            <a:r>
              <a:rPr lang="en-GB" sz="1100" b="1" dirty="0"/>
              <a:t>1 in 4 civil servants </a:t>
            </a:r>
            <a:r>
              <a:rPr lang="en-GB" sz="1100" dirty="0"/>
              <a:t>do not declare (21%) or opt out of (5%) declaring whether they are disabled.</a:t>
            </a:r>
          </a:p>
          <a:p>
            <a:pPr marL="0" marR="0" lvl="0" indent="0" algn="l" rtl="0">
              <a:lnSpc>
                <a:spcPct val="100000"/>
              </a:lnSpc>
              <a:spcBef>
                <a:spcPts val="0"/>
              </a:spcBef>
              <a:spcAft>
                <a:spcPts val="0"/>
              </a:spcAft>
              <a:buClr>
                <a:schemeClr val="dk1"/>
              </a:buClr>
              <a:buSzPts val="1100"/>
              <a:buFont typeface="Arial"/>
              <a:buNone/>
            </a:pPr>
            <a:endParaRPr lang="en-GB" sz="1100" dirty="0"/>
          </a:p>
          <a:p>
            <a:pPr marL="0" marR="0" lvl="0" indent="0" algn="l" rtl="0">
              <a:lnSpc>
                <a:spcPct val="100000"/>
              </a:lnSpc>
              <a:spcBef>
                <a:spcPts val="0"/>
              </a:spcBef>
              <a:spcAft>
                <a:spcPts val="0"/>
              </a:spcAft>
              <a:buClr>
                <a:schemeClr val="dk1"/>
              </a:buClr>
              <a:buSzPts val="1100"/>
              <a:buFont typeface="Arial"/>
              <a:buNone/>
            </a:pPr>
            <a:r>
              <a:rPr lang="en-GB" sz="1100" dirty="0"/>
              <a:t>Representation is one issue, </a:t>
            </a:r>
          </a:p>
          <a:p>
            <a:pPr marL="0" marR="0" lvl="0" indent="0" algn="l" rtl="0">
              <a:lnSpc>
                <a:spcPct val="100000"/>
              </a:lnSpc>
              <a:spcBef>
                <a:spcPts val="0"/>
              </a:spcBef>
              <a:spcAft>
                <a:spcPts val="0"/>
              </a:spcAft>
              <a:buClr>
                <a:schemeClr val="dk1"/>
              </a:buClr>
              <a:buSzPts val="1100"/>
              <a:buFont typeface="Arial"/>
              <a:buNone/>
            </a:pPr>
            <a:r>
              <a:rPr lang="en-GB" sz="1100" dirty="0"/>
              <a:t>in fact due to how government is relatively protective compared with other types of industry, </a:t>
            </a:r>
          </a:p>
          <a:p>
            <a:pPr marL="0" marR="0" lvl="0" indent="0" algn="l" rtl="0">
              <a:lnSpc>
                <a:spcPct val="100000"/>
              </a:lnSpc>
              <a:spcBef>
                <a:spcPts val="0"/>
              </a:spcBef>
              <a:spcAft>
                <a:spcPts val="0"/>
              </a:spcAft>
              <a:buClr>
                <a:schemeClr val="dk1"/>
              </a:buClr>
              <a:buSzPts val="1100"/>
              <a:buFont typeface="Arial"/>
              <a:buNone/>
            </a:pPr>
            <a:r>
              <a:rPr lang="en-GB" sz="1100" dirty="0"/>
              <a:t>especially as it’s highly unionised</a:t>
            </a:r>
            <a:r>
              <a:rPr lang="en-GB" sz="1100" dirty="0">
                <a:solidFill>
                  <a:srgbClr val="FF0000"/>
                </a:solidFill>
              </a:rPr>
              <a:t>. </a:t>
            </a:r>
          </a:p>
          <a:p>
            <a:pPr marL="0" marR="0" lvl="0" indent="0" algn="l" rtl="0">
              <a:lnSpc>
                <a:spcPct val="100000"/>
              </a:lnSpc>
              <a:spcBef>
                <a:spcPts val="0"/>
              </a:spcBef>
              <a:spcAft>
                <a:spcPts val="0"/>
              </a:spcAft>
              <a:buClr>
                <a:schemeClr val="dk1"/>
              </a:buClr>
              <a:buSzPts val="1100"/>
              <a:buFont typeface="Arial"/>
              <a:buNone/>
            </a:pPr>
            <a:r>
              <a:rPr lang="en-GB" sz="1100" dirty="0"/>
              <a:t>So the true numbers of ND people might well exceed 1 in 4,</a:t>
            </a:r>
          </a:p>
          <a:p>
            <a:pPr marL="0" marR="0" lvl="0" indent="0" algn="l" rtl="0">
              <a:lnSpc>
                <a:spcPct val="100000"/>
              </a:lnSpc>
              <a:spcBef>
                <a:spcPts val="0"/>
              </a:spcBef>
              <a:spcAft>
                <a:spcPts val="0"/>
              </a:spcAft>
              <a:buClr>
                <a:schemeClr val="dk1"/>
              </a:buClr>
              <a:buSzPts val="1100"/>
              <a:buFont typeface="Arial"/>
              <a:buNone/>
            </a:pPr>
            <a:r>
              <a:rPr lang="en-GB" sz="1100" dirty="0"/>
              <a:t>particularly in areas where ND strengths are valued most</a:t>
            </a:r>
          </a:p>
          <a:p>
            <a:pPr marL="0" marR="0" lvl="0" indent="0" algn="l" rtl="0">
              <a:lnSpc>
                <a:spcPct val="100000"/>
              </a:lnSpc>
              <a:spcBef>
                <a:spcPts val="0"/>
              </a:spcBef>
              <a:spcAft>
                <a:spcPts val="0"/>
              </a:spcAft>
              <a:buClr>
                <a:schemeClr val="dk1"/>
              </a:buClr>
              <a:buSzPts val="1100"/>
              <a:buFont typeface="Arial"/>
              <a:buNone/>
            </a:pPr>
            <a:r>
              <a:rPr lang="en-GB" sz="1100" dirty="0"/>
              <a:t>Such as IT, analytical and problem-solving.</a:t>
            </a:r>
          </a:p>
          <a:p>
            <a:pPr marL="0" marR="0" lvl="0" indent="0" algn="l" rtl="0">
              <a:lnSpc>
                <a:spcPct val="100000"/>
              </a:lnSpc>
              <a:spcBef>
                <a:spcPts val="0"/>
              </a:spcBef>
              <a:spcAft>
                <a:spcPts val="0"/>
              </a:spcAft>
              <a:buClr>
                <a:schemeClr val="dk1"/>
              </a:buClr>
              <a:buSzPts val="1100"/>
              <a:buFont typeface="Arial"/>
              <a:buNone/>
            </a:pPr>
            <a:endParaRPr lang="en-GB" sz="1100" dirty="0"/>
          </a:p>
          <a:p>
            <a:pPr marL="0" marR="0" lvl="0" indent="0" algn="l" rtl="0">
              <a:lnSpc>
                <a:spcPct val="100000"/>
              </a:lnSpc>
              <a:spcBef>
                <a:spcPts val="0"/>
              </a:spcBef>
              <a:spcAft>
                <a:spcPts val="0"/>
              </a:spcAft>
              <a:buClr>
                <a:schemeClr val="dk1"/>
              </a:buClr>
              <a:buSzPts val="1100"/>
              <a:buFont typeface="Arial"/>
              <a:buNone/>
            </a:pPr>
            <a:r>
              <a:rPr lang="en-GB" sz="1100" dirty="0"/>
              <a:t>But inclusion is,… essential,</a:t>
            </a:r>
            <a:r>
              <a:rPr lang="en-GB" sz="1100" b="1" dirty="0"/>
              <a:t> and especially </a:t>
            </a:r>
            <a:r>
              <a:rPr lang="en-GB" sz="1100" dirty="0"/>
              <a:t>in management and leadership – </a:t>
            </a:r>
          </a:p>
          <a:p>
            <a:pPr marL="0" marR="0" lvl="0" indent="0" algn="l" rtl="0">
              <a:lnSpc>
                <a:spcPct val="100000"/>
              </a:lnSpc>
              <a:spcBef>
                <a:spcPts val="0"/>
              </a:spcBef>
              <a:spcAft>
                <a:spcPts val="0"/>
              </a:spcAft>
              <a:buClr>
                <a:schemeClr val="dk1"/>
              </a:buClr>
              <a:buSzPts val="1100"/>
              <a:buFont typeface="Arial"/>
              <a:buNone/>
            </a:pPr>
            <a:r>
              <a:rPr lang="en-GB" sz="1100" dirty="0"/>
              <a:t>it’s essential to recognise and retain talent, and.. </a:t>
            </a:r>
          </a:p>
          <a:p>
            <a:pPr marL="0" marR="0" lvl="0" indent="0" algn="l" rtl="0">
              <a:lnSpc>
                <a:spcPct val="100000"/>
              </a:lnSpc>
              <a:spcBef>
                <a:spcPts val="0"/>
              </a:spcBef>
              <a:spcAft>
                <a:spcPts val="0"/>
              </a:spcAft>
              <a:buClr>
                <a:schemeClr val="dk1"/>
              </a:buClr>
              <a:buSzPts val="1100"/>
              <a:buFont typeface="Arial"/>
              <a:buNone/>
            </a:pPr>
            <a:r>
              <a:rPr lang="en-GB" sz="1100" dirty="0"/>
              <a:t>promote, invest in and retain good people</a:t>
            </a:r>
          </a:p>
          <a:p>
            <a:pPr marL="0" marR="0" lvl="0" indent="0" algn="l" rtl="0">
              <a:lnSpc>
                <a:spcPct val="100000"/>
              </a:lnSpc>
              <a:spcBef>
                <a:spcPts val="0"/>
              </a:spcBef>
              <a:spcAft>
                <a:spcPts val="0"/>
              </a:spcAft>
              <a:buClr>
                <a:schemeClr val="dk1"/>
              </a:buClr>
              <a:buSzPts val="1100"/>
              <a:buFont typeface="Arial"/>
              <a:buNone/>
            </a:pPr>
            <a:r>
              <a:rPr lang="en-GB" sz="1100" dirty="0"/>
              <a:t>BECAUSE…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59B0B62E-6054-9308-75A7-23678C40A788}"/>
            </a:ext>
          </a:extLst>
        </p:cNvPr>
        <p:cNvGrpSpPr/>
        <p:nvPr/>
      </p:nvGrpSpPr>
      <p:grpSpPr>
        <a:xfrm>
          <a:off x="0" y="0"/>
          <a:ext cx="0" cy="0"/>
          <a:chOff x="0" y="0"/>
          <a:chExt cx="0" cy="0"/>
        </a:xfrm>
      </p:grpSpPr>
      <p:sp>
        <p:nvSpPr>
          <p:cNvPr id="137" name="Google Shape;137;g21a52747cc2_0_199:notes">
            <a:extLst>
              <a:ext uri="{FF2B5EF4-FFF2-40B4-BE49-F238E27FC236}">
                <a16:creationId xmlns:a16="http://schemas.microsoft.com/office/drawing/2014/main" id="{6D47764C-5C10-83F2-6282-CEEB10AB14DB}"/>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21a52747cc2_0_199:notes">
            <a:extLst>
              <a:ext uri="{FF2B5EF4-FFF2-40B4-BE49-F238E27FC236}">
                <a16:creationId xmlns:a16="http://schemas.microsoft.com/office/drawing/2014/main" id="{8617DC52-2DD8-692D-8C22-BFACEF89A572}"/>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dirty="0"/>
              <a:t>Morally – social model</a:t>
            </a:r>
          </a:p>
          <a:p>
            <a:pPr marL="0" marR="0" lvl="0" indent="0" algn="l" rtl="0">
              <a:lnSpc>
                <a:spcPct val="100000"/>
              </a:lnSpc>
              <a:spcBef>
                <a:spcPts val="0"/>
              </a:spcBef>
              <a:spcAft>
                <a:spcPts val="0"/>
              </a:spcAft>
              <a:buClr>
                <a:schemeClr val="dk1"/>
              </a:buClr>
              <a:buSzPts val="1100"/>
              <a:buFont typeface="Arial"/>
              <a:buNone/>
            </a:pPr>
            <a:r>
              <a:rPr lang="en-GB" dirty="0"/>
              <a:t>Public Sector Equality Duty – we must set the gold standard</a:t>
            </a:r>
          </a:p>
          <a:p>
            <a:pPr marL="0" marR="0" lvl="0" indent="0" algn="l" rtl="0">
              <a:lnSpc>
                <a:spcPct val="100000"/>
              </a:lnSpc>
              <a:spcBef>
                <a:spcPts val="0"/>
              </a:spcBef>
              <a:spcAft>
                <a:spcPts val="0"/>
              </a:spcAft>
              <a:buClr>
                <a:schemeClr val="dk1"/>
              </a:buClr>
              <a:buSzPts val="1100"/>
              <a:buFont typeface="Arial"/>
              <a:buNone/>
            </a:pPr>
            <a:r>
              <a:rPr lang="en-GB" dirty="0"/>
              <a:t>Financial – following slide EY research</a:t>
            </a:r>
            <a:endParaRPr dirty="0"/>
          </a:p>
        </p:txBody>
      </p:sp>
    </p:spTree>
    <p:extLst>
      <p:ext uri="{BB962C8B-B14F-4D97-AF65-F5344CB8AC3E}">
        <p14:creationId xmlns:p14="http://schemas.microsoft.com/office/powerpoint/2010/main" val="3518484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7FDAEAFE-8B73-1578-068F-160E5FDED15A}"/>
            </a:ext>
          </a:extLst>
        </p:cNvPr>
        <p:cNvGrpSpPr/>
        <p:nvPr/>
      </p:nvGrpSpPr>
      <p:grpSpPr>
        <a:xfrm>
          <a:off x="0" y="0"/>
          <a:ext cx="0" cy="0"/>
          <a:chOff x="0" y="0"/>
          <a:chExt cx="0" cy="0"/>
        </a:xfrm>
      </p:grpSpPr>
      <p:sp>
        <p:nvSpPr>
          <p:cNvPr id="121" name="Google Shape;121;p6:notes">
            <a:extLst>
              <a:ext uri="{FF2B5EF4-FFF2-40B4-BE49-F238E27FC236}">
                <a16:creationId xmlns:a16="http://schemas.microsoft.com/office/drawing/2014/main" id="{CA2D3E95-27B5-34DA-49BA-36301EA0AFF8}"/>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6:notes">
            <a:extLst>
              <a:ext uri="{FF2B5EF4-FFF2-40B4-BE49-F238E27FC236}">
                <a16:creationId xmlns:a16="http://schemas.microsoft.com/office/drawing/2014/main" id="{DDC4962D-06BC-4754-9DF0-6774C855006E}"/>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050" dirty="0"/>
              <a:t>ND professionals report high rates of </a:t>
            </a:r>
            <a:r>
              <a:rPr lang="en-GB" sz="1050" b="1" dirty="0"/>
              <a:t>expert or specialist proficiency</a:t>
            </a:r>
            <a:r>
              <a:rPr lang="en-GB" sz="1050" dirty="0"/>
              <a:t> in the </a:t>
            </a:r>
            <a:r>
              <a:rPr lang="en-GB" sz="1050" b="1" dirty="0"/>
              <a:t>10 fastest-growing skills</a:t>
            </a:r>
            <a:r>
              <a:rPr lang="en-GB" sz="1050" dirty="0"/>
              <a:t> – when feeling included at work.</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sz="105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100" b="0" i="0" u="none" strike="noStrike" cap="none" dirty="0">
                <a:solidFill>
                  <a:schemeClr val="dk1"/>
                </a:solidFill>
                <a:latin typeface="Arial"/>
                <a:ea typeface="Arial"/>
                <a:cs typeface="Arial"/>
                <a:sym typeface="Arial"/>
              </a:rPr>
              <a:t>Chart showing some of those high demand skills and how neurodivergent and neurotypical professionals complement each other in strengths</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6054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chemeClr val="dk1"/>
                </a:solidFill>
                <a:effectLst/>
                <a:latin typeface="Arial"/>
                <a:ea typeface="Arial"/>
                <a:cs typeface="Arial"/>
                <a:sym typeface="Arial"/>
              </a:rPr>
              <a:t>Moving beyond labels to reimagine the potential of neurodivergent professionals</a:t>
            </a:r>
          </a:p>
          <a:p>
            <a:pPr marL="0" marR="0" lvl="0" indent="0" algn="l" rtl="0">
              <a:lnSpc>
                <a:spcPct val="100000"/>
              </a:lnSpc>
              <a:spcBef>
                <a:spcPts val="0"/>
              </a:spcBef>
              <a:spcAft>
                <a:spcPts val="0"/>
              </a:spcAft>
              <a:buClr>
                <a:schemeClr val="dk1"/>
              </a:buClr>
              <a:buSzPts val="1100"/>
              <a:buFont typeface="Arial"/>
              <a:buNone/>
            </a:pPr>
            <a:endParaRPr lang="en-GB" sz="1100" dirty="0"/>
          </a:p>
          <a:p>
            <a:pPr marL="0" marR="0" lvl="0" indent="0" algn="l" rtl="0">
              <a:lnSpc>
                <a:spcPct val="100000"/>
              </a:lnSpc>
              <a:spcBef>
                <a:spcPts val="0"/>
              </a:spcBef>
              <a:spcAft>
                <a:spcPts val="0"/>
              </a:spcAft>
              <a:buClr>
                <a:schemeClr val="dk1"/>
              </a:buClr>
              <a:buSzPts val="1100"/>
              <a:buFont typeface="Arial"/>
              <a:buNone/>
            </a:pPr>
            <a:r>
              <a:rPr lang="en-GB" sz="1100" dirty="0"/>
              <a:t>Massive global brands are putting out there that they are active looking for neurodivergent “different thinkers”</a:t>
            </a:r>
          </a:p>
          <a:p>
            <a:pPr marL="0" marR="0" lvl="0" indent="0" algn="l" rtl="0">
              <a:lnSpc>
                <a:spcPct val="100000"/>
              </a:lnSpc>
              <a:spcBef>
                <a:spcPts val="0"/>
              </a:spcBef>
              <a:spcAft>
                <a:spcPts val="0"/>
              </a:spcAft>
              <a:buClr>
                <a:schemeClr val="dk1"/>
              </a:buClr>
              <a:buSzPts val="1100"/>
              <a:buFont typeface="Arial"/>
              <a:buNone/>
            </a:pPr>
            <a:endParaRPr lang="en-GB" sz="1100" b="0"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100" b="0" i="0" u="none" strike="noStrike" cap="none" dirty="0">
                <a:solidFill>
                  <a:srgbClr val="000000"/>
                </a:solidFill>
                <a:latin typeface="Arial"/>
                <a:ea typeface="Arial"/>
                <a:cs typeface="Arial"/>
                <a:sym typeface="Arial"/>
              </a:rPr>
              <a:t>Benefits </a:t>
            </a:r>
            <a:r>
              <a:rPr lang="en-GB" sz="1100" b="1" dirty="0"/>
              <a:t>Microsoft, JPMorgan Chase, EY, BT, Google, SAP, BT, Ford, Deloitte and GCHQ</a:t>
            </a:r>
            <a:r>
              <a:rPr lang="en-GB" sz="1100" dirty="0"/>
              <a:t> </a:t>
            </a:r>
            <a:r>
              <a:rPr lang="en-GB" sz="1100" b="0" i="0" u="none" strike="noStrike" cap="none" dirty="0">
                <a:solidFill>
                  <a:srgbClr val="000000"/>
                </a:solidFill>
                <a:latin typeface="Arial"/>
                <a:ea typeface="Arial"/>
                <a:cs typeface="Arial"/>
                <a:sym typeface="Arial"/>
              </a:rPr>
              <a:t>found by making neurodiversity integral to their inclusion policies include: </a:t>
            </a:r>
            <a:r>
              <a:rPr lang="en-GB" sz="1100" b="1" dirty="0"/>
              <a:t>b</a:t>
            </a:r>
            <a:r>
              <a:rPr lang="en-GB" sz="1100" b="1" i="0" u="none" strike="noStrike" cap="none" dirty="0">
                <a:solidFill>
                  <a:srgbClr val="000000"/>
                </a:solidFill>
                <a:latin typeface="Arial"/>
                <a:ea typeface="Arial"/>
                <a:cs typeface="Arial"/>
                <a:sym typeface="Arial"/>
              </a:rPr>
              <a:t>uilding stronger teams, diverse thinking increases creativity and innovation within teams</a:t>
            </a:r>
            <a:r>
              <a:rPr lang="en-GB" sz="1100" b="0" i="0" u="none" strike="noStrike" cap="none" dirty="0">
                <a:solidFill>
                  <a:srgbClr val="000000"/>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sz="105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7935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1a52747cc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21a52747cc2_0_0: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5180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221d7f054b_0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221d7f054b_0_7: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800"/>
              </a:spcBef>
              <a:spcAft>
                <a:spcPts val="0"/>
              </a:spcAft>
              <a:buClr>
                <a:schemeClr val="dk1"/>
              </a:buClr>
              <a:buSzPts val="2000"/>
              <a:buFont typeface="Arial"/>
              <a:buNone/>
            </a:pPr>
            <a:endParaRPr lang="en-GB" dirty="0"/>
          </a:p>
          <a:p>
            <a:pPr marL="0" marR="0" lvl="0" indent="0" algn="l" defTabSz="914400" rtl="0" eaLnBrk="1" fontAlgn="auto" latinLnBrk="0" hangingPunct="1">
              <a:lnSpc>
                <a:spcPct val="115000"/>
              </a:lnSpc>
              <a:spcBef>
                <a:spcPts val="800"/>
              </a:spcBef>
              <a:spcAft>
                <a:spcPts val="0"/>
              </a:spcAft>
              <a:buClr>
                <a:schemeClr val="dk1"/>
              </a:buClr>
              <a:buSzPts val="2000"/>
              <a:buFont typeface="Arial"/>
              <a:buNone/>
              <a:tabLst/>
              <a:defRPr/>
            </a:pPr>
            <a:r>
              <a:rPr lang="en-GB" sz="1200" b="0" i="0" u="none" strike="noStrike" cap="none" dirty="0">
                <a:solidFill>
                  <a:srgbClr val="000000"/>
                </a:solidFill>
                <a:latin typeface="Arial"/>
                <a:ea typeface="Arial"/>
                <a:cs typeface="Arial"/>
                <a:sym typeface="Arial"/>
              </a:rPr>
              <a:t>The UK Civil Service </a:t>
            </a:r>
            <a:r>
              <a:rPr lang="en-GB" sz="1200" dirty="0"/>
              <a:t>has and is</a:t>
            </a:r>
            <a:r>
              <a:rPr lang="en-GB" sz="1200" b="0" i="0" u="none" strike="noStrike" cap="none" dirty="0">
                <a:solidFill>
                  <a:srgbClr val="000000"/>
                </a:solidFill>
                <a:latin typeface="Arial"/>
                <a:ea typeface="Arial"/>
                <a:cs typeface="Arial"/>
                <a:sym typeface="Arial"/>
              </a:rPr>
              <a:t> keen to employ neurodivergent people to take full advantage of the inherent neurodivergent strengths</a:t>
            </a:r>
            <a:r>
              <a:rPr lang="en-GB" sz="1200" dirty="0"/>
              <a:t>. </a:t>
            </a:r>
            <a:endParaRPr lang="en-GB"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15000"/>
              </a:lnSpc>
              <a:spcBef>
                <a:spcPts val="800"/>
              </a:spcBef>
              <a:spcAft>
                <a:spcPts val="0"/>
              </a:spcAft>
              <a:buClr>
                <a:schemeClr val="dk1"/>
              </a:buClr>
              <a:buSzPts val="2000"/>
              <a:buFont typeface="Arial"/>
              <a:buNone/>
              <a:tabLst/>
              <a:defRPr/>
            </a:pPr>
            <a:endParaRPr lang="en-GB" sz="1200" dirty="0"/>
          </a:p>
          <a:p>
            <a:pPr marL="0" marR="0" lvl="0" indent="0" algn="l" defTabSz="914400" rtl="0" eaLnBrk="1" fontAlgn="auto" latinLnBrk="0" hangingPunct="1">
              <a:lnSpc>
                <a:spcPct val="115000"/>
              </a:lnSpc>
              <a:spcBef>
                <a:spcPts val="800"/>
              </a:spcBef>
              <a:spcAft>
                <a:spcPts val="0"/>
              </a:spcAft>
              <a:buClr>
                <a:schemeClr val="dk1"/>
              </a:buClr>
              <a:buSzPts val="2000"/>
              <a:buFont typeface="Arial"/>
              <a:buNone/>
              <a:tabLst/>
              <a:defRPr/>
            </a:pPr>
            <a:r>
              <a:rPr lang="en-GB" sz="1200" dirty="0"/>
              <a:t>BUT …R</a:t>
            </a:r>
            <a:r>
              <a:rPr lang="en-GB" sz="1200" b="0" i="0" u="none" strike="noStrike" cap="none" dirty="0">
                <a:solidFill>
                  <a:srgbClr val="000000"/>
                </a:solidFill>
                <a:latin typeface="Arial"/>
                <a:ea typeface="Arial"/>
                <a:cs typeface="Arial"/>
                <a:sym typeface="Arial"/>
              </a:rPr>
              <a:t>ight now, </a:t>
            </a:r>
            <a:r>
              <a:rPr lang="en-GB" sz="1200" b="1" i="0" u="none" strike="noStrike" cap="none" dirty="0">
                <a:solidFill>
                  <a:srgbClr val="000000"/>
                </a:solidFill>
                <a:latin typeface="Arial"/>
                <a:ea typeface="Arial"/>
                <a:cs typeface="Arial"/>
                <a:sym typeface="Arial"/>
              </a:rPr>
              <a:t>there are no robust tools to help colleagues, managers or </a:t>
            </a:r>
            <a:r>
              <a:rPr lang="en-GB" sz="1200" b="1" dirty="0"/>
              <a:t>vacancy </a:t>
            </a:r>
            <a:r>
              <a:rPr lang="en-GB" sz="1200" b="1" i="0" u="none" strike="noStrike" cap="none" dirty="0">
                <a:solidFill>
                  <a:srgbClr val="000000"/>
                </a:solidFill>
                <a:latin typeface="Arial"/>
                <a:ea typeface="Arial"/>
                <a:cs typeface="Arial"/>
                <a:sym typeface="Arial"/>
              </a:rPr>
              <a:t>holders understand what this means</a:t>
            </a:r>
            <a:r>
              <a:rPr lang="en-GB" sz="1200" b="0" i="0" u="none" strike="noStrike" cap="none" dirty="0">
                <a:solidFill>
                  <a:srgbClr val="000000"/>
                </a:solidFill>
                <a:latin typeface="Arial"/>
                <a:ea typeface="Arial"/>
                <a:cs typeface="Arial"/>
                <a:sym typeface="Arial"/>
              </a:rPr>
              <a:t>.</a:t>
            </a:r>
          </a:p>
          <a:p>
            <a:pPr marL="0" lvl="0" indent="0" algn="l" rtl="0">
              <a:lnSpc>
                <a:spcPct val="115000"/>
              </a:lnSpc>
              <a:spcBef>
                <a:spcPts val="800"/>
              </a:spcBef>
              <a:spcAft>
                <a:spcPts val="0"/>
              </a:spcAft>
              <a:buClr>
                <a:schemeClr val="dk1"/>
              </a:buClr>
              <a:buSzPts val="2000"/>
              <a:buFont typeface="Arial"/>
              <a:buNone/>
            </a:pPr>
            <a:endParaRPr lang="en-GB" sz="2800" dirty="0"/>
          </a:p>
          <a:p>
            <a:pPr marL="0" marR="0" lvl="0" indent="0" algn="l" defTabSz="914400" rtl="0" eaLnBrk="1" fontAlgn="auto" latinLnBrk="0" hangingPunct="1">
              <a:lnSpc>
                <a:spcPct val="115000"/>
              </a:lnSpc>
              <a:spcBef>
                <a:spcPts val="800"/>
              </a:spcBef>
              <a:spcAft>
                <a:spcPts val="0"/>
              </a:spcAft>
              <a:buClr>
                <a:schemeClr val="dk1"/>
              </a:buClr>
              <a:buSzPts val="2000"/>
              <a:buFont typeface="Arial"/>
              <a:buNone/>
              <a:tabLst/>
              <a:defRPr/>
            </a:pPr>
            <a:r>
              <a:rPr lang="en-GB" sz="2800" b="0" dirty="0">
                <a:solidFill>
                  <a:srgbClr val="FF0000"/>
                </a:solidFill>
              </a:rPr>
              <a:t>We also understand that many </a:t>
            </a:r>
            <a:r>
              <a:rPr lang="en-GB" sz="2800" b="1" dirty="0">
                <a:solidFill>
                  <a:srgbClr val="FF0000"/>
                </a:solidFill>
              </a:rPr>
              <a:t>neurodiverse individuals do not tick the DCS box </a:t>
            </a:r>
            <a:r>
              <a:rPr lang="en-GB" sz="2800" b="0" dirty="0">
                <a:solidFill>
                  <a:srgbClr val="FF0000"/>
                </a:solidFill>
              </a:rPr>
              <a:t>when applying for .gov.uk roles, </a:t>
            </a:r>
            <a:r>
              <a:rPr lang="en-GB" sz="2800" b="1" dirty="0">
                <a:solidFill>
                  <a:srgbClr val="FF0000"/>
                </a:solidFill>
              </a:rPr>
              <a:t>as they feel they will experience discrimination</a:t>
            </a:r>
          </a:p>
          <a:p>
            <a:pPr marL="0" lvl="0" indent="0" algn="l" rtl="0">
              <a:lnSpc>
                <a:spcPct val="115000"/>
              </a:lnSpc>
              <a:spcBef>
                <a:spcPts val="800"/>
              </a:spcBef>
              <a:spcAft>
                <a:spcPts val="0"/>
              </a:spcAft>
              <a:buClr>
                <a:schemeClr val="dk1"/>
              </a:buClr>
              <a:buSzPts val="2000"/>
              <a:buFont typeface="Arial"/>
              <a:buNone/>
            </a:pPr>
            <a:endParaRPr lang="en-GB" sz="2800" dirty="0"/>
          </a:p>
          <a:p>
            <a:pPr marL="0" lvl="0" indent="0" algn="l" rtl="0">
              <a:lnSpc>
                <a:spcPct val="115000"/>
              </a:lnSpc>
              <a:spcBef>
                <a:spcPts val="800"/>
              </a:spcBef>
              <a:spcAft>
                <a:spcPts val="0"/>
              </a:spcAft>
              <a:buClr>
                <a:schemeClr val="dk1"/>
              </a:buClr>
              <a:buSzPts val="2000"/>
              <a:buFont typeface="Arial"/>
              <a:buNone/>
            </a:pPr>
            <a:endParaRPr lang="en-GB" sz="2800" b="1" dirty="0"/>
          </a:p>
          <a:p>
            <a:pPr marL="0" lvl="0" indent="0" algn="l" rtl="0">
              <a:lnSpc>
                <a:spcPct val="115000"/>
              </a:lnSpc>
              <a:spcBef>
                <a:spcPts val="800"/>
              </a:spcBef>
              <a:spcAft>
                <a:spcPts val="0"/>
              </a:spcAft>
              <a:buClr>
                <a:schemeClr val="dk1"/>
              </a:buClr>
              <a:buSzPts val="2000"/>
              <a:buFont typeface="Arial"/>
              <a:buNone/>
            </a:pPr>
            <a:endParaRPr lang="en-GB" sz="2400" b="1" dirty="0"/>
          </a:p>
          <a:p>
            <a:pPr marL="0" lvl="0" indent="0" algn="l" rtl="0">
              <a:spcBef>
                <a:spcPts val="2600"/>
              </a:spcBef>
              <a:spcAft>
                <a:spcPts val="0"/>
              </a:spcAft>
              <a:buClr>
                <a:schemeClr val="dk1"/>
              </a:buClr>
              <a:buSzPts val="1400"/>
              <a:buFont typeface="Arial"/>
              <a:buNone/>
            </a:pPr>
            <a:endParaRPr sz="1400" dirty="0"/>
          </a:p>
          <a:p>
            <a:pPr marL="0" lvl="0" indent="0" algn="l" rtl="0">
              <a:lnSpc>
                <a:spcPct val="115000"/>
              </a:lnSpc>
              <a:spcBef>
                <a:spcPts val="800"/>
              </a:spcBef>
              <a:spcAft>
                <a:spcPts val="0"/>
              </a:spcAft>
              <a:buClr>
                <a:schemeClr val="dk1"/>
              </a:buClr>
              <a:buSzPts val="20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221d7f054b_0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221d7f054b_0_7: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2600"/>
              </a:spcBef>
              <a:spcAft>
                <a:spcPts val="0"/>
              </a:spcAft>
              <a:buClr>
                <a:schemeClr val="dk1"/>
              </a:buClr>
              <a:buSzPts val="1400"/>
              <a:buFont typeface="Arial"/>
              <a:buNone/>
              <a:tabLst/>
              <a:defRPr/>
            </a:pPr>
            <a:r>
              <a:rPr lang="en-GB" sz="1400" b="0" i="0" u="none" strike="noStrike" cap="none" dirty="0">
                <a:solidFill>
                  <a:srgbClr val="000000"/>
                </a:solidFill>
                <a:latin typeface="Arial"/>
                <a:ea typeface="Arial"/>
                <a:cs typeface="Arial"/>
                <a:sym typeface="Arial"/>
              </a:rPr>
              <a:t>If we do not invest in inclusion, </a:t>
            </a:r>
          </a:p>
          <a:p>
            <a:pPr marL="0" marR="0" lvl="0" indent="0" algn="l" defTabSz="914400" rtl="0" eaLnBrk="1" fontAlgn="auto" latinLnBrk="0" hangingPunct="1">
              <a:lnSpc>
                <a:spcPct val="100000"/>
              </a:lnSpc>
              <a:spcBef>
                <a:spcPts val="2600"/>
              </a:spcBef>
              <a:spcAft>
                <a:spcPts val="0"/>
              </a:spcAft>
              <a:buClr>
                <a:schemeClr val="dk1"/>
              </a:buClr>
              <a:buSzPts val="1400"/>
              <a:buFont typeface="Arial"/>
              <a:buNone/>
              <a:tabLst/>
              <a:defRPr/>
            </a:pPr>
            <a:r>
              <a:rPr lang="en-GB" sz="1400" b="0" i="0" u="none" strike="noStrike" cap="none" dirty="0">
                <a:solidFill>
                  <a:srgbClr val="000000"/>
                </a:solidFill>
                <a:latin typeface="Arial"/>
                <a:ea typeface="Arial"/>
                <a:cs typeface="Arial"/>
                <a:sym typeface="Arial"/>
              </a:rPr>
              <a:t>we all miss out on the potential returns, </a:t>
            </a:r>
          </a:p>
          <a:p>
            <a:pPr marL="0" marR="0" lvl="0" indent="0" algn="l" defTabSz="914400" rtl="0" eaLnBrk="1" fontAlgn="auto" latinLnBrk="0" hangingPunct="1">
              <a:lnSpc>
                <a:spcPct val="100000"/>
              </a:lnSpc>
              <a:spcBef>
                <a:spcPts val="2600"/>
              </a:spcBef>
              <a:spcAft>
                <a:spcPts val="0"/>
              </a:spcAft>
              <a:buClr>
                <a:schemeClr val="dk1"/>
              </a:buClr>
              <a:buSzPts val="1400"/>
              <a:buFont typeface="Arial"/>
              <a:buNone/>
              <a:tabLst/>
              <a:defRPr/>
            </a:pPr>
            <a:r>
              <a:rPr lang="en-GB" sz="1400" b="0" i="0" u="none" strike="noStrike" cap="none" dirty="0">
                <a:solidFill>
                  <a:srgbClr val="000000"/>
                </a:solidFill>
                <a:latin typeface="Arial"/>
                <a:ea typeface="Arial"/>
                <a:cs typeface="Arial"/>
                <a:sym typeface="Arial"/>
              </a:rPr>
              <a:t>we need to </a:t>
            </a:r>
            <a:r>
              <a:rPr lang="en-GB" sz="1400" b="1" i="0" u="none" strike="noStrike" cap="none" dirty="0">
                <a:solidFill>
                  <a:srgbClr val="000000"/>
                </a:solidFill>
                <a:latin typeface="Arial"/>
                <a:ea typeface="Arial"/>
                <a:cs typeface="Arial"/>
                <a:sym typeface="Arial"/>
              </a:rPr>
              <a:t>identify steps, </a:t>
            </a:r>
          </a:p>
          <a:p>
            <a:pPr marL="0" marR="0" lvl="0" indent="0" algn="l" defTabSz="914400" rtl="0" eaLnBrk="1" fontAlgn="auto" latinLnBrk="0" hangingPunct="1">
              <a:lnSpc>
                <a:spcPct val="100000"/>
              </a:lnSpc>
              <a:spcBef>
                <a:spcPts val="2600"/>
              </a:spcBef>
              <a:spcAft>
                <a:spcPts val="0"/>
              </a:spcAft>
              <a:buClr>
                <a:schemeClr val="dk1"/>
              </a:buClr>
              <a:buSzPts val="1400"/>
              <a:buFont typeface="Arial"/>
              <a:buNone/>
              <a:tabLst/>
              <a:defRPr/>
            </a:pPr>
            <a:r>
              <a:rPr lang="en-GB" sz="1400" b="1" i="0" u="none" strike="noStrike" cap="none" dirty="0">
                <a:solidFill>
                  <a:srgbClr val="000000"/>
                </a:solidFill>
                <a:latin typeface="Arial"/>
                <a:ea typeface="Arial"/>
                <a:cs typeface="Arial"/>
                <a:sym typeface="Arial"/>
              </a:rPr>
              <a:t>which may be relatively small, </a:t>
            </a:r>
          </a:p>
          <a:p>
            <a:pPr marL="0" marR="0" lvl="0" indent="0" algn="l" defTabSz="914400" rtl="0" eaLnBrk="1" fontAlgn="auto" latinLnBrk="0" hangingPunct="1">
              <a:lnSpc>
                <a:spcPct val="100000"/>
              </a:lnSpc>
              <a:spcBef>
                <a:spcPts val="2600"/>
              </a:spcBef>
              <a:spcAft>
                <a:spcPts val="0"/>
              </a:spcAft>
              <a:buClr>
                <a:schemeClr val="dk1"/>
              </a:buClr>
              <a:buSzPts val="1400"/>
              <a:buFont typeface="Arial"/>
              <a:buNone/>
              <a:tabLst/>
              <a:defRPr/>
            </a:pPr>
            <a:r>
              <a:rPr lang="en-GB" sz="1400" b="1" dirty="0"/>
              <a:t>but lead to</a:t>
            </a:r>
            <a:r>
              <a:rPr lang="en-GB" sz="1400" b="1" i="0" u="none" strike="noStrike" cap="none" dirty="0">
                <a:solidFill>
                  <a:srgbClr val="000000"/>
                </a:solidFill>
                <a:latin typeface="Arial"/>
                <a:ea typeface="Arial"/>
                <a:cs typeface="Arial"/>
                <a:sym typeface="Arial"/>
              </a:rPr>
              <a:t> better informed substantial, </a:t>
            </a:r>
          </a:p>
          <a:p>
            <a:pPr marL="0" marR="0" lvl="0" indent="0" algn="l" defTabSz="914400" rtl="0" eaLnBrk="1" fontAlgn="auto" latinLnBrk="0" hangingPunct="1">
              <a:lnSpc>
                <a:spcPct val="100000"/>
              </a:lnSpc>
              <a:spcBef>
                <a:spcPts val="2600"/>
              </a:spcBef>
              <a:spcAft>
                <a:spcPts val="0"/>
              </a:spcAft>
              <a:buClr>
                <a:schemeClr val="dk1"/>
              </a:buClr>
              <a:buSzPts val="1400"/>
              <a:buFont typeface="Arial"/>
              <a:buNone/>
              <a:tabLst/>
              <a:defRPr/>
            </a:pPr>
            <a:r>
              <a:rPr lang="en-GB" sz="1400" b="1" i="0" u="none" strike="noStrike" cap="none" dirty="0">
                <a:solidFill>
                  <a:srgbClr val="000000"/>
                </a:solidFill>
                <a:latin typeface="Arial"/>
                <a:ea typeface="Arial"/>
                <a:cs typeface="Arial"/>
                <a:sym typeface="Arial"/>
              </a:rPr>
              <a:t>systemic change.</a:t>
            </a:r>
          </a:p>
          <a:p>
            <a:pPr marL="0" lvl="0" indent="0" algn="l" rtl="0">
              <a:spcBef>
                <a:spcPts val="2600"/>
              </a:spcBef>
              <a:spcAft>
                <a:spcPts val="0"/>
              </a:spcAft>
              <a:buClr>
                <a:schemeClr val="dk1"/>
              </a:buClr>
              <a:buSzPts val="1400"/>
              <a:buFont typeface="Arial"/>
              <a:buNone/>
            </a:pPr>
            <a:endParaRPr sz="1400" dirty="0"/>
          </a:p>
          <a:p>
            <a:pPr marL="0" lvl="0" indent="0" algn="l" rtl="0">
              <a:lnSpc>
                <a:spcPct val="115000"/>
              </a:lnSpc>
              <a:spcBef>
                <a:spcPts val="800"/>
              </a:spcBef>
              <a:spcAft>
                <a:spcPts val="0"/>
              </a:spcAft>
              <a:buClr>
                <a:schemeClr val="dk1"/>
              </a:buClr>
              <a:buSzPts val="2000"/>
              <a:buFont typeface="Arial"/>
              <a:buNone/>
            </a:pPr>
            <a:endParaRPr dirty="0"/>
          </a:p>
        </p:txBody>
      </p:sp>
    </p:spTree>
    <p:extLst>
      <p:ext uri="{BB962C8B-B14F-4D97-AF65-F5344CB8AC3E}">
        <p14:creationId xmlns:p14="http://schemas.microsoft.com/office/powerpoint/2010/main" val="3560906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f4b6809e4_0_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21f4b6809e4_0_5: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100" dirty="0"/>
              <a:t>Read above</a:t>
            </a:r>
          </a:p>
          <a:p>
            <a:pPr marL="0" marR="0" lvl="0" indent="0" algn="l" rtl="0">
              <a:lnSpc>
                <a:spcPct val="100000"/>
              </a:lnSpc>
              <a:spcBef>
                <a:spcPts val="0"/>
              </a:spcBef>
              <a:spcAft>
                <a:spcPts val="0"/>
              </a:spcAft>
              <a:buClr>
                <a:schemeClr val="dk1"/>
              </a:buClr>
              <a:buSzPts val="1100"/>
              <a:buFont typeface="Arial"/>
              <a:buNone/>
            </a:pPr>
            <a:r>
              <a:rPr lang="en-GB" sz="1100" dirty="0"/>
              <a:t>if not addressed CS wide there could be repercussions, in line with the Equalities Act 2010. </a:t>
            </a:r>
            <a:r>
              <a:rPr lang="en-GB" sz="1100" b="1" dirty="0"/>
              <a:t>which ill explain the link between ND and it later (have we remover this?)</a:t>
            </a:r>
            <a:endParaRPr sz="1100" b="1"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1a52747cc2_0_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g21a52747cc2_0_12: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100" b="0" i="0" u="none" strike="noStrike" cap="none" dirty="0">
                <a:solidFill>
                  <a:schemeClr val="dk1"/>
                </a:solidFill>
                <a:latin typeface="Arial"/>
                <a:ea typeface="Arial"/>
                <a:cs typeface="Arial"/>
                <a:sym typeface="Arial"/>
              </a:rPr>
              <a:t>So with this knowledge what did we do, and howe did we do it</a:t>
            </a: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a:extLst>
            <a:ext uri="{FF2B5EF4-FFF2-40B4-BE49-F238E27FC236}">
              <a16:creationId xmlns:a16="http://schemas.microsoft.com/office/drawing/2014/main" id="{743B05D0-4817-2D06-6F34-1A8785CAD2C2}"/>
            </a:ext>
          </a:extLst>
        </p:cNvPr>
        <p:cNvGrpSpPr/>
        <p:nvPr/>
      </p:nvGrpSpPr>
      <p:grpSpPr>
        <a:xfrm>
          <a:off x="0" y="0"/>
          <a:ext cx="0" cy="0"/>
          <a:chOff x="0" y="0"/>
          <a:chExt cx="0" cy="0"/>
        </a:xfrm>
      </p:grpSpPr>
      <p:sp>
        <p:nvSpPr>
          <p:cNvPr id="129" name="Google Shape;129;g2221d7f054b_0_7:notes">
            <a:extLst>
              <a:ext uri="{FF2B5EF4-FFF2-40B4-BE49-F238E27FC236}">
                <a16:creationId xmlns:a16="http://schemas.microsoft.com/office/drawing/2014/main" id="{1D95ABE4-EF93-650F-B841-2F0368BE9AB2}"/>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221d7f054b_0_7:notes">
            <a:extLst>
              <a:ext uri="{FF2B5EF4-FFF2-40B4-BE49-F238E27FC236}">
                <a16:creationId xmlns:a16="http://schemas.microsoft.com/office/drawing/2014/main" id="{89CF504E-F7FF-99C4-0213-C1118AF889E6}"/>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800"/>
              </a:spcBef>
              <a:spcAft>
                <a:spcPts val="0"/>
              </a:spcAft>
              <a:buClr>
                <a:schemeClr val="dk1"/>
              </a:buClr>
              <a:buSzPts val="2000"/>
              <a:buFont typeface="Arial"/>
              <a:buNone/>
            </a:pPr>
            <a:endParaRPr dirty="0"/>
          </a:p>
          <a:p>
            <a:pPr marL="0" marR="0" lvl="0" indent="0" algn="l" rtl="0">
              <a:lnSpc>
                <a:spcPct val="100000"/>
              </a:lnSpc>
              <a:spcBef>
                <a:spcPts val="0"/>
              </a:spcBef>
              <a:spcAft>
                <a:spcPts val="0"/>
              </a:spcAft>
              <a:buClr>
                <a:schemeClr val="dk1"/>
              </a:buClr>
              <a:buSzPts val="1100"/>
              <a:buFont typeface="Arial"/>
              <a:buNone/>
            </a:pPr>
            <a:r>
              <a:rPr lang="en-GB" sz="1200" b="0" i="0" u="none" strike="noStrike" cap="none" dirty="0" err="1">
                <a:solidFill>
                  <a:schemeClr val="dk1"/>
                </a:solidFill>
                <a:latin typeface="Arial"/>
                <a:ea typeface="Arial"/>
                <a:cs typeface="Arial"/>
                <a:sym typeface="Arial"/>
              </a:rPr>
              <a:t>Sooo</a:t>
            </a:r>
            <a:r>
              <a:rPr lang="en-GB" sz="1200" b="0" i="0" u="none" strike="noStrike" cap="none" dirty="0">
                <a:solidFill>
                  <a:schemeClr val="dk1"/>
                </a:solidFill>
                <a:latin typeface="Arial"/>
                <a:ea typeface="Arial"/>
                <a:cs typeface="Arial"/>
                <a:sym typeface="Arial"/>
              </a:rPr>
              <a:t> hello, SD in gov, Edinberg 2025……and thanks for coming along to the talk,, its going to be a </a:t>
            </a:r>
            <a:r>
              <a:rPr lang="en-GB" sz="1200" b="0" i="0" u="none" strike="noStrike" cap="none" dirty="0" err="1">
                <a:solidFill>
                  <a:schemeClr val="dk1"/>
                </a:solidFill>
                <a:latin typeface="Arial"/>
                <a:ea typeface="Arial"/>
                <a:cs typeface="Arial"/>
                <a:sym typeface="Arial"/>
              </a:rPr>
              <a:t>runthroug</a:t>
            </a:r>
            <a:r>
              <a:rPr lang="en-GB" sz="1200" b="0" i="0" u="none" strike="noStrike" cap="none" dirty="0">
                <a:solidFill>
                  <a:schemeClr val="dk1"/>
                </a:solidFill>
                <a:latin typeface="Arial"/>
                <a:ea typeface="Arial"/>
                <a:cs typeface="Arial"/>
                <a:sym typeface="Arial"/>
              </a:rPr>
              <a:t> quickly 45 min of what we,  as a </a:t>
            </a:r>
            <a:r>
              <a:rPr lang="en-GB" sz="1200" b="0" i="0" u="none" strike="noStrike" cap="none" dirty="0" err="1">
                <a:solidFill>
                  <a:schemeClr val="dk1"/>
                </a:solidFill>
                <a:latin typeface="Arial"/>
                <a:ea typeface="Arial"/>
                <a:cs typeface="Arial"/>
                <a:sym typeface="Arial"/>
              </a:rPr>
              <a:t>volentry</a:t>
            </a:r>
            <a:r>
              <a:rPr lang="en-GB" sz="1200" b="0" i="0" u="none" strike="noStrike" cap="none" dirty="0">
                <a:solidFill>
                  <a:schemeClr val="dk1"/>
                </a:solidFill>
                <a:latin typeface="Arial"/>
                <a:ea typeface="Arial"/>
                <a:cs typeface="Arial"/>
                <a:sym typeface="Arial"/>
              </a:rPr>
              <a:t> group of CS did, </a:t>
            </a:r>
          </a:p>
          <a:p>
            <a:pPr marL="0" marR="0" lvl="0" indent="0" algn="l" rtl="0">
              <a:lnSpc>
                <a:spcPct val="100000"/>
              </a:lnSpc>
              <a:spcBef>
                <a:spcPts val="0"/>
              </a:spcBef>
              <a:spcAft>
                <a:spcPts val="0"/>
              </a:spcAft>
              <a:buClr>
                <a:schemeClr val="dk1"/>
              </a:buClr>
              <a:buSzPts val="1100"/>
              <a:buFont typeface="Arial"/>
              <a:buNone/>
            </a:pPr>
            <a:r>
              <a:rPr lang="en-GB" sz="1200" b="0" i="0" u="none" strike="noStrike" cap="none" dirty="0">
                <a:solidFill>
                  <a:schemeClr val="dk1"/>
                </a:solidFill>
                <a:latin typeface="Arial"/>
                <a:ea typeface="Arial"/>
                <a:cs typeface="Arial"/>
                <a:sym typeface="Arial"/>
              </a:rPr>
              <a:t>why we did it and what we learned, we are going to take this advantage of this opportunity at the end of this brief chat to see if peeps are able to help us</a:t>
            </a:r>
            <a:endParaRPr dirty="0"/>
          </a:p>
        </p:txBody>
      </p:sp>
    </p:spTree>
    <p:extLst>
      <p:ext uri="{BB962C8B-B14F-4D97-AF65-F5344CB8AC3E}">
        <p14:creationId xmlns:p14="http://schemas.microsoft.com/office/powerpoint/2010/main" val="3082736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a:extLst>
            <a:ext uri="{FF2B5EF4-FFF2-40B4-BE49-F238E27FC236}">
              <a16:creationId xmlns:a16="http://schemas.microsoft.com/office/drawing/2014/main" id="{77EE1B11-AAC0-A876-2225-92280BEA18FC}"/>
            </a:ext>
          </a:extLst>
        </p:cNvPr>
        <p:cNvGrpSpPr/>
        <p:nvPr/>
      </p:nvGrpSpPr>
      <p:grpSpPr>
        <a:xfrm>
          <a:off x="0" y="0"/>
          <a:ext cx="0" cy="0"/>
          <a:chOff x="0" y="0"/>
          <a:chExt cx="0" cy="0"/>
        </a:xfrm>
      </p:grpSpPr>
      <p:sp>
        <p:nvSpPr>
          <p:cNvPr id="411" name="Google Shape;411;g2221d7f054b_0_18:notes">
            <a:extLst>
              <a:ext uri="{FF2B5EF4-FFF2-40B4-BE49-F238E27FC236}">
                <a16:creationId xmlns:a16="http://schemas.microsoft.com/office/drawing/2014/main" id="{DD5ABA4A-6245-289D-F167-624C1A20D987}"/>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2" name="Google Shape;412;g2221d7f054b_0_18:notes">
            <a:extLst>
              <a:ext uri="{FF2B5EF4-FFF2-40B4-BE49-F238E27FC236}">
                <a16:creationId xmlns:a16="http://schemas.microsoft.com/office/drawing/2014/main" id="{52633065-A480-C635-17C8-10F6B80DF4F3}"/>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Our first project together was the line manager tool kit which won a CS award in 2019</a:t>
            </a:r>
          </a:p>
          <a:p>
            <a:pPr marL="0" lvl="0" indent="0" algn="l" rtl="0">
              <a:lnSpc>
                <a:spcPct val="100000"/>
              </a:lnSpc>
              <a:spcBef>
                <a:spcPts val="360"/>
              </a:spcBef>
              <a:spcAft>
                <a:spcPts val="0"/>
              </a:spcAft>
              <a:buSzPts val="1400"/>
              <a:buNone/>
            </a:pPr>
            <a:endParaRPr lang="en-GB" dirty="0"/>
          </a:p>
          <a:p>
            <a:pPr marL="0" lvl="0" indent="0" algn="l" rtl="0">
              <a:lnSpc>
                <a:spcPct val="100000"/>
              </a:lnSpc>
              <a:spcBef>
                <a:spcPts val="360"/>
              </a:spcBef>
              <a:spcAft>
                <a:spcPts val="0"/>
              </a:spcAft>
              <a:buSzPts val="1400"/>
              <a:buNone/>
            </a:pPr>
            <a:r>
              <a:rPr lang="en-GB" dirty="0"/>
              <a:t> it was a </a:t>
            </a:r>
            <a:r>
              <a:rPr lang="en-GB" dirty="0" err="1"/>
              <a:t>linemanagers</a:t>
            </a:r>
            <a:r>
              <a:rPr lang="en-GB" dirty="0"/>
              <a:t> toolkit, for managers of ND peeps </a:t>
            </a:r>
          </a:p>
          <a:p>
            <a:pPr marL="0" lvl="0" indent="0" algn="l" rtl="0">
              <a:lnSpc>
                <a:spcPct val="100000"/>
              </a:lnSpc>
              <a:spcBef>
                <a:spcPts val="360"/>
              </a:spcBef>
              <a:spcAft>
                <a:spcPts val="0"/>
              </a:spcAft>
              <a:buSzPts val="1400"/>
              <a:buNone/>
            </a:pPr>
            <a:r>
              <a:rPr lang="en-GB" dirty="0"/>
              <a:t>(we have some printed copied here if peeps want it or its </a:t>
            </a:r>
            <a:r>
              <a:rPr lang="en-GB" dirty="0" err="1"/>
              <a:t>digitaly</a:t>
            </a:r>
            <a:r>
              <a:rPr lang="en-GB" dirty="0"/>
              <a:t> available as a PDF) and how workplace adjustments can help, </a:t>
            </a:r>
          </a:p>
          <a:p>
            <a:pPr marL="0" lvl="0" indent="0" algn="l" rtl="0">
              <a:lnSpc>
                <a:spcPct val="100000"/>
              </a:lnSpc>
              <a:spcBef>
                <a:spcPts val="360"/>
              </a:spcBef>
              <a:spcAft>
                <a:spcPts val="0"/>
              </a:spcAft>
              <a:buSzPts val="1400"/>
              <a:buNone/>
            </a:pPr>
            <a:endParaRPr lang="en-GB" dirty="0"/>
          </a:p>
          <a:p>
            <a:pPr marL="0" lvl="0" indent="0" algn="l" rtl="0">
              <a:lnSpc>
                <a:spcPct val="100000"/>
              </a:lnSpc>
              <a:spcBef>
                <a:spcPts val="360"/>
              </a:spcBef>
              <a:spcAft>
                <a:spcPts val="0"/>
              </a:spcAft>
              <a:buSzPts val="1400"/>
              <a:buNone/>
            </a:pPr>
            <a:endParaRPr lang="en-GB" dirty="0"/>
          </a:p>
          <a:p>
            <a:pPr marL="0" lvl="0" indent="0" algn="l" rtl="0">
              <a:lnSpc>
                <a:spcPct val="100000"/>
              </a:lnSpc>
              <a:spcBef>
                <a:spcPts val="360"/>
              </a:spcBef>
              <a:spcAft>
                <a:spcPts val="0"/>
              </a:spcAft>
              <a:buSzPts val="1400"/>
              <a:buNone/>
            </a:pPr>
            <a:r>
              <a:rPr lang="en-GB" dirty="0"/>
              <a:t>The acknowledgement encouraged us to keep on looking at the areas where we can help and have lived experience,  and we have been keeping ourselves busy since. The image on the left is the toolkit and after that was our next project  this was a brilliant idea from </a:t>
            </a:r>
            <a:r>
              <a:rPr lang="en-GB" dirty="0" err="1"/>
              <a:t>clare</a:t>
            </a:r>
            <a:r>
              <a:rPr lang="en-GB" dirty="0"/>
              <a:t> .     What you see here in the middle is the  initial </a:t>
            </a:r>
            <a:r>
              <a:rPr lang="en-GB" dirty="0" err="1"/>
              <a:t>schetches</a:t>
            </a:r>
            <a:r>
              <a:rPr lang="en-GB" dirty="0"/>
              <a:t>  of </a:t>
            </a:r>
            <a:r>
              <a:rPr lang="en-GB" dirty="0" err="1"/>
              <a:t>astruggles</a:t>
            </a:r>
            <a:r>
              <a:rPr lang="en-GB" dirty="0"/>
              <a:t> with and excels at tool.</a:t>
            </a:r>
          </a:p>
          <a:p>
            <a:pPr marL="0" lvl="0" indent="0" algn="l" rtl="0">
              <a:lnSpc>
                <a:spcPct val="100000"/>
              </a:lnSpc>
              <a:spcBef>
                <a:spcPts val="360"/>
              </a:spcBef>
              <a:spcAft>
                <a:spcPts val="0"/>
              </a:spcAft>
              <a:buSzPts val="1400"/>
              <a:buNone/>
            </a:pPr>
            <a:r>
              <a:rPr lang="en-GB" dirty="0"/>
              <a:t>Then we created a visualisation for getting buy in only. Which looks like this</a:t>
            </a:r>
          </a:p>
          <a:p>
            <a:pPr marL="0" lvl="0" indent="0" algn="l" rtl="0">
              <a:lnSpc>
                <a:spcPct val="100000"/>
              </a:lnSpc>
              <a:spcBef>
                <a:spcPts val="360"/>
              </a:spcBef>
              <a:spcAft>
                <a:spcPts val="0"/>
              </a:spcAft>
              <a:buSzPts val="1400"/>
              <a:buNone/>
            </a:pPr>
            <a:endParaRPr dirty="0"/>
          </a:p>
        </p:txBody>
      </p:sp>
    </p:spTree>
    <p:extLst>
      <p:ext uri="{BB962C8B-B14F-4D97-AF65-F5344CB8AC3E}">
        <p14:creationId xmlns:p14="http://schemas.microsoft.com/office/powerpoint/2010/main" val="3205001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21d7f054b_0_1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g2221d7f054b_0_164: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The idea was to look at </a:t>
            </a:r>
            <a:r>
              <a:rPr lang="en-GB" b="1" dirty="0"/>
              <a:t>strengths and struggles </a:t>
            </a:r>
            <a:r>
              <a:rPr lang="en-GB" dirty="0"/>
              <a:t>with, around ND,   and to help </a:t>
            </a:r>
            <a:r>
              <a:rPr lang="en-GB" b="1" dirty="0"/>
              <a:t>discourage the negative  stigmas, around neurodiversity,</a:t>
            </a:r>
          </a:p>
          <a:p>
            <a:pPr marL="0" lvl="0" indent="0" algn="l" rtl="0">
              <a:lnSpc>
                <a:spcPct val="100000"/>
              </a:lnSpc>
              <a:spcBef>
                <a:spcPts val="360"/>
              </a:spcBef>
              <a:spcAft>
                <a:spcPts val="0"/>
              </a:spcAft>
              <a:buSzPts val="1400"/>
              <a:buNone/>
            </a:pPr>
            <a:r>
              <a:rPr lang="en-GB" b="1" dirty="0"/>
              <a:t>…any one here ever herd a joke about dyslexia?  ADDH? A stutter?. But the idea was to promote the </a:t>
            </a:r>
            <a:r>
              <a:rPr lang="en-GB" b="1" dirty="0" err="1"/>
              <a:t>strgents</a:t>
            </a:r>
            <a:r>
              <a:rPr lang="en-GB" b="1" dirty="0"/>
              <a:t> on ND </a:t>
            </a:r>
          </a:p>
          <a:p>
            <a:pPr marL="0" lvl="0" indent="0" algn="l" rtl="0">
              <a:lnSpc>
                <a:spcPct val="100000"/>
              </a:lnSpc>
              <a:spcBef>
                <a:spcPts val="360"/>
              </a:spcBef>
              <a:spcAft>
                <a:spcPts val="0"/>
              </a:spcAft>
              <a:buSzPts val="1400"/>
              <a:buNone/>
            </a:pPr>
            <a:endParaRPr lang="en-GB" b="1" dirty="0"/>
          </a:p>
          <a:p>
            <a:pPr marL="0" lvl="0" indent="0" algn="l" rtl="0">
              <a:lnSpc>
                <a:spcPct val="100000"/>
              </a:lnSpc>
              <a:spcBef>
                <a:spcPts val="360"/>
              </a:spcBef>
              <a:spcAft>
                <a:spcPts val="0"/>
              </a:spcAft>
              <a:buSzPts val="1400"/>
              <a:buNone/>
            </a:pPr>
            <a:r>
              <a:rPr lang="en-GB" b="1" dirty="0"/>
              <a:t> </a:t>
            </a:r>
            <a:r>
              <a:rPr lang="en-GB" dirty="0"/>
              <a:t>it’s  a great idea, the prototype,  </a:t>
            </a:r>
            <a:r>
              <a:rPr lang="en-GB" dirty="0" err="1"/>
              <a:t>whats</a:t>
            </a:r>
            <a:r>
              <a:rPr lang="en-GB" dirty="0"/>
              <a:t> seen here is a clickable interactive microsite, where clicking on a challenge or strength shows what condition or conditions plural - it may relate to and visa versa  you can click on a condition and it shows the </a:t>
            </a:r>
            <a:r>
              <a:rPr lang="en-GB" dirty="0" err="1"/>
              <a:t>strgenths</a:t>
            </a:r>
            <a:r>
              <a:rPr lang="en-GB" dirty="0"/>
              <a:t> and struggles</a:t>
            </a:r>
          </a:p>
          <a:p>
            <a:pPr marL="0" lvl="0" indent="0" algn="l" rtl="0">
              <a:lnSpc>
                <a:spcPct val="100000"/>
              </a:lnSpc>
              <a:spcBef>
                <a:spcPts val="360"/>
              </a:spcBef>
              <a:spcAft>
                <a:spcPts val="0"/>
              </a:spcAft>
              <a:buSzPts val="1400"/>
              <a:buNone/>
            </a:pPr>
            <a:endParaRPr lang="en-GB" dirty="0"/>
          </a:p>
          <a:p>
            <a:pPr marL="0" lvl="0" indent="0" algn="l" rtl="0">
              <a:lnSpc>
                <a:spcPct val="100000"/>
              </a:lnSpc>
              <a:spcBef>
                <a:spcPts val="360"/>
              </a:spcBef>
              <a:spcAft>
                <a:spcPts val="0"/>
              </a:spcAft>
              <a:buSzPts val="1400"/>
              <a:buNone/>
            </a:pPr>
            <a:r>
              <a:rPr lang="en-GB" dirty="0"/>
              <a:t> but it also this isn’t ment to be a diagnostic tool , or any thing really, more it was just a prototype to show an idea and how powerful this could </a:t>
            </a:r>
            <a:r>
              <a:rPr lang="en-GB" dirty="0" err="1"/>
              <a:t>be.and</a:t>
            </a:r>
            <a:r>
              <a:rPr lang="en-GB" dirty="0"/>
              <a:t> we are well aware this approach is not accessible .</a:t>
            </a:r>
            <a:r>
              <a:rPr lang="en-GB" dirty="0" err="1"/>
              <a:t>especiall</a:t>
            </a:r>
            <a:r>
              <a:rPr lang="en-GB" dirty="0"/>
              <a:t> for visually impaired,  But we will come back to this………</a:t>
            </a:r>
          </a:p>
          <a:p>
            <a:pPr marL="0" lvl="0" indent="0" algn="l" rtl="0">
              <a:lnSpc>
                <a:spcPct val="100000"/>
              </a:lnSpc>
              <a:spcBef>
                <a:spcPts val="360"/>
              </a:spcBef>
              <a:spcAft>
                <a:spcPts val="0"/>
              </a:spcAft>
              <a:buSzPts val="1400"/>
              <a:buNone/>
            </a:pPr>
            <a:endParaRPr dirty="0"/>
          </a:p>
        </p:txBody>
      </p:sp>
    </p:spTree>
    <p:extLst>
      <p:ext uri="{BB962C8B-B14F-4D97-AF65-F5344CB8AC3E}">
        <p14:creationId xmlns:p14="http://schemas.microsoft.com/office/powerpoint/2010/main" val="4209118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21d7f054b_0_1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g2221d7f054b_0_164: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b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read slide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had not shown the tool to many people yet, out side the group (small at this time)   but had this idea of a solution that my help the ND community,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did some UR around problems in the ND/CS community  the basic idea of which was,. how might we use this idea and make it into something more useful …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ran some UR and did interviews with CS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neurodivergents</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the  CSDDN.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initiative, ….and this is a side note, tangents we are good at,  but we do come back to eventually ,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that is to say the group who, spearheaded this, and the other bits we are working on  are dedicated neurodivergent volunteers, using their allowed time to make the \cs a better place to work,</a:t>
            </a:r>
            <a:r>
              <a:rPr lang="en-GB" sz="1800" dirty="0"/>
              <a:t> . I think in the civil service it might range from 2 to 5 days depending on department</a:t>
            </a:r>
            <a:endPar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back to the workshop we defo did go in with an idea of a solution so , from a SD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pov</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could have been better but.. With we then uncovered a commonality with the civil servants we interviewed  </a:t>
            </a:r>
          </a:p>
          <a:p>
            <a:pPr marL="0" lvl="0" indent="0" algn="l" rtl="0">
              <a:lnSpc>
                <a:spcPct val="100000"/>
              </a:lnSpc>
              <a:spcBef>
                <a:spcPts val="360"/>
              </a:spcBef>
              <a:spcAft>
                <a:spcPts val="0"/>
              </a:spcAft>
              <a:buSzPts val="14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21d7f054b_0_1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g2221d7f054b_0_164: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r>
              <a:rPr lang="en-GB" sz="1200" dirty="0">
                <a:solidFill>
                  <a:srgbClr val="000000"/>
                </a:solidFill>
                <a:effectLst/>
                <a:latin typeface="+mj-lt"/>
                <a:ea typeface="Calibri" panose="020F0502020204030204" pitchFamily="34" charset="0"/>
                <a:cs typeface="Calibri" panose="020F0502020204030204" pitchFamily="34" charset="0"/>
              </a:rPr>
              <a:t>Read slide</a:t>
            </a:r>
          </a:p>
          <a:p>
            <a:r>
              <a:rPr lang="en-GB" sz="1200" dirty="0">
                <a:solidFill>
                  <a:srgbClr val="000000"/>
                </a:solidFill>
                <a:effectLst/>
                <a:latin typeface="+mj-lt"/>
                <a:ea typeface="Calibri" panose="020F0502020204030204" pitchFamily="34" charset="0"/>
                <a:cs typeface="Calibri" panose="020F0502020204030204" pitchFamily="34" charset="0"/>
              </a:rPr>
              <a:t>Our participants told us some terrible stories how interviews went wrong and   that there was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pressing need for improvements to recruitment to ensure that neurodivergent applicants are assessed fairly and equitably, in fact it’s a fairly regular scary, topic, amongst ND peeps in our group</a:t>
            </a:r>
          </a:p>
          <a:p>
            <a:pPr lvl="0">
              <a:lnSpc>
                <a:spcPct val="107000"/>
              </a:lnSpc>
              <a:spcAft>
                <a:spcPts val="800"/>
              </a:spcAft>
            </a:pPr>
            <a:endPar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800"/>
              </a:spcAft>
            </a:pP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But Applying design thinking to the recruitment processes and it allowed us to somewhat refine</a:t>
            </a:r>
            <a:r>
              <a:rPr lang="en-GB" sz="1200" dirty="0">
                <a:solidFill>
                  <a:srgbClr val="333333"/>
                </a:solidFill>
                <a:effectLst/>
                <a:latin typeface="Calibri" panose="020F0502020204030204" pitchFamily="34" charset="0"/>
                <a:ea typeface="Segoe UI" panose="020B0502040204020203" pitchFamily="34" charset="0"/>
                <a:cs typeface="Calibri" panose="020F0502020204030204" pitchFamily="34" charset="0"/>
              </a:rPr>
              <a:t> our understanding of the actual problem we should be trying to improve.</a:t>
            </a:r>
          </a:p>
          <a:p>
            <a:pPr lvl="0">
              <a:lnSpc>
                <a:spcPct val="107000"/>
              </a:lnSpc>
              <a:spcAft>
                <a:spcPts val="800"/>
              </a:spcAft>
            </a:pPr>
            <a:r>
              <a:rPr lang="en-GB" sz="1200" dirty="0">
                <a:solidFill>
                  <a:srgbClr val="333333"/>
                </a:solidFill>
                <a:effectLst/>
                <a:latin typeface="Calibri" panose="020F0502020204030204" pitchFamily="34" charset="0"/>
                <a:ea typeface="Segoe UI" panose="020B0502040204020203" pitchFamily="34" charset="0"/>
                <a:cs typeface="Calibri" panose="020F0502020204030204" pitchFamily="34" charset="0"/>
              </a:rPr>
              <a:t>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Even as lived experience experts, from varied disciplines, this project’s research revealed that our initial plans had totally  neglected to consider the end-to-end application journey.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360"/>
              </a:spcBef>
              <a:spcAft>
                <a:spcPts val="0"/>
              </a:spcAft>
              <a:buSzPts val="1400"/>
              <a:buNone/>
            </a:pPr>
            <a:endParaRPr dirty="0"/>
          </a:p>
        </p:txBody>
      </p:sp>
    </p:spTree>
    <p:extLst>
      <p:ext uri="{BB962C8B-B14F-4D97-AF65-F5344CB8AC3E}">
        <p14:creationId xmlns:p14="http://schemas.microsoft.com/office/powerpoint/2010/main" val="3488061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20EE97CA-915B-03DB-7C1E-8918CAED77AE}"/>
            </a:ext>
          </a:extLst>
        </p:cNvPr>
        <p:cNvGrpSpPr/>
        <p:nvPr/>
      </p:nvGrpSpPr>
      <p:grpSpPr>
        <a:xfrm>
          <a:off x="0" y="0"/>
          <a:ext cx="0" cy="0"/>
          <a:chOff x="0" y="0"/>
          <a:chExt cx="0" cy="0"/>
        </a:xfrm>
      </p:grpSpPr>
      <p:sp>
        <p:nvSpPr>
          <p:cNvPr id="191" name="Google Shape;191;g2221d7f054b_0_164:notes">
            <a:extLst>
              <a:ext uri="{FF2B5EF4-FFF2-40B4-BE49-F238E27FC236}">
                <a16:creationId xmlns:a16="http://schemas.microsoft.com/office/drawing/2014/main" id="{8096A5BD-F9E8-F2DD-0408-695F078924F3}"/>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g2221d7f054b_0_164:notes">
            <a:extLst>
              <a:ext uri="{FF2B5EF4-FFF2-40B4-BE49-F238E27FC236}">
                <a16:creationId xmlns:a16="http://schemas.microsoft.com/office/drawing/2014/main" id="{179D58D4-6211-858D-18A1-5C64D10ACB5A}"/>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dirty="0"/>
          </a:p>
        </p:txBody>
      </p:sp>
    </p:spTree>
    <p:extLst>
      <p:ext uri="{BB962C8B-B14F-4D97-AF65-F5344CB8AC3E}">
        <p14:creationId xmlns:p14="http://schemas.microsoft.com/office/powerpoint/2010/main" val="1665610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4: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100" dirty="0"/>
              <a:t>A quote from a participant who is ADDH and dyslexic</a:t>
            </a:r>
          </a:p>
          <a:p>
            <a:pPr marL="0" marR="0" lvl="0" indent="0" algn="l" rtl="0">
              <a:lnSpc>
                <a:spcPct val="100000"/>
              </a:lnSpc>
              <a:spcBef>
                <a:spcPts val="0"/>
              </a:spcBef>
              <a:spcAft>
                <a:spcPts val="0"/>
              </a:spcAft>
              <a:buClr>
                <a:schemeClr val="dk1"/>
              </a:buClr>
              <a:buSzPts val="1100"/>
              <a:buFont typeface="Arial"/>
              <a:buNone/>
            </a:pPr>
            <a:endParaRPr lang="en-GB"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en-GB"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100" b="0" i="0" u="none" strike="noStrike" cap="none" dirty="0">
                <a:solidFill>
                  <a:schemeClr val="dk1"/>
                </a:solidFill>
                <a:latin typeface="Arial"/>
                <a:ea typeface="Arial"/>
                <a:cs typeface="Arial"/>
                <a:sym typeface="Arial"/>
              </a:rPr>
              <a:t>This goes back to a neurotypical  expected response to questions, to judge how well you can do what you are possibly very good at</a:t>
            </a: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33: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800"/>
              </a:spcAft>
              <a:buClr>
                <a:srgbClr val="000000"/>
              </a:buClr>
              <a:buSzPts val="6000"/>
              <a:buFont typeface="Arial"/>
              <a:buNone/>
            </a:pPr>
            <a:r>
              <a:rPr lang="en-GB" sz="1200" b="1" i="0" u="none" strike="noStrike" cap="none" dirty="0">
                <a:solidFill>
                  <a:srgbClr val="000000"/>
                </a:solidFill>
                <a:latin typeface="Arial"/>
                <a:ea typeface="Arial"/>
                <a:cs typeface="Arial"/>
                <a:sym typeface="Arial"/>
              </a:rPr>
              <a:t>90%+ of respondents feel anxious, confused or overwhelmed completing written parts of applications, for CS jobs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E3EE6609-8908-1D00-516D-59520E55DC66}"/>
            </a:ext>
          </a:extLst>
        </p:cNvPr>
        <p:cNvGrpSpPr/>
        <p:nvPr/>
      </p:nvGrpSpPr>
      <p:grpSpPr>
        <a:xfrm>
          <a:off x="0" y="0"/>
          <a:ext cx="0" cy="0"/>
          <a:chOff x="0" y="0"/>
          <a:chExt cx="0" cy="0"/>
        </a:xfrm>
      </p:grpSpPr>
      <p:sp>
        <p:nvSpPr>
          <p:cNvPr id="198" name="Google Shape;198;p33:notes">
            <a:extLst>
              <a:ext uri="{FF2B5EF4-FFF2-40B4-BE49-F238E27FC236}">
                <a16:creationId xmlns:a16="http://schemas.microsoft.com/office/drawing/2014/main" id="{796FF0AA-35F5-DDA2-DE36-1B5D4CD0D2D3}"/>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33:notes">
            <a:extLst>
              <a:ext uri="{FF2B5EF4-FFF2-40B4-BE49-F238E27FC236}">
                <a16:creationId xmlns:a16="http://schemas.microsoft.com/office/drawing/2014/main" id="{D075904E-AC3D-0CC4-C2F3-5C104F9DEAF6}"/>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800"/>
              </a:spcBef>
              <a:spcAft>
                <a:spcPts val="0"/>
              </a:spcAft>
              <a:buClr>
                <a:schemeClr val="dk1"/>
              </a:buClr>
              <a:buSzPts val="2000"/>
              <a:buFont typeface="Arial"/>
              <a:buNone/>
              <a:tabLst/>
              <a:defRPr/>
            </a:pPr>
            <a:r>
              <a:rPr lang="en-GB" sz="1200" b="1" i="0" u="none" strike="noStrike" cap="none" dirty="0">
                <a:solidFill>
                  <a:srgbClr val="000000"/>
                </a:solidFill>
                <a:latin typeface="Arial"/>
                <a:ea typeface="Arial"/>
                <a:cs typeface="Arial"/>
                <a:sym typeface="Arial"/>
              </a:rPr>
              <a:t>There are 2 ways to ask for adjustments</a:t>
            </a:r>
            <a:endParaRPr lang="en-GB" sz="1200" dirty="0"/>
          </a:p>
          <a:p>
            <a:pPr marL="0" lvl="0" indent="0" algn="l" rtl="0">
              <a:lnSpc>
                <a:spcPct val="115000"/>
              </a:lnSpc>
              <a:spcBef>
                <a:spcPts val="800"/>
              </a:spcBef>
              <a:spcAft>
                <a:spcPts val="0"/>
              </a:spcAft>
              <a:buClr>
                <a:schemeClr val="dk1"/>
              </a:buClr>
              <a:buSzPts val="2000"/>
              <a:buFont typeface="Arial"/>
              <a:buNone/>
            </a:pPr>
            <a:r>
              <a:rPr lang="en-GB" sz="1200" dirty="0"/>
              <a:t>As the names might suggest you are applying for an adjustment cos you have a disability or you want a RESIONABLE adjustment. </a:t>
            </a:r>
          </a:p>
          <a:p>
            <a:pPr marL="0" lvl="0" indent="0" algn="l" rtl="0">
              <a:lnSpc>
                <a:spcPct val="115000"/>
              </a:lnSpc>
              <a:spcBef>
                <a:spcPts val="800"/>
              </a:spcBef>
              <a:spcAft>
                <a:spcPts val="0"/>
              </a:spcAft>
              <a:buClr>
                <a:schemeClr val="dk1"/>
              </a:buClr>
              <a:buSzPts val="2000"/>
              <a:buFont typeface="Arial"/>
              <a:buNone/>
            </a:pPr>
            <a:r>
              <a:rPr lang="en-GB" sz="1200" dirty="0"/>
              <a:t>ND peeps can use either</a:t>
            </a:r>
          </a:p>
        </p:txBody>
      </p:sp>
    </p:spTree>
    <p:extLst>
      <p:ext uri="{BB962C8B-B14F-4D97-AF65-F5344CB8AC3E}">
        <p14:creationId xmlns:p14="http://schemas.microsoft.com/office/powerpoint/2010/main" val="2503685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9B846CCB-FBD4-A24A-5859-7E36965E0F5F}"/>
            </a:ext>
          </a:extLst>
        </p:cNvPr>
        <p:cNvGrpSpPr/>
        <p:nvPr/>
      </p:nvGrpSpPr>
      <p:grpSpPr>
        <a:xfrm>
          <a:off x="0" y="0"/>
          <a:ext cx="0" cy="0"/>
          <a:chOff x="0" y="0"/>
          <a:chExt cx="0" cy="0"/>
        </a:xfrm>
      </p:grpSpPr>
      <p:sp>
        <p:nvSpPr>
          <p:cNvPr id="198" name="Google Shape;198;p33:notes">
            <a:extLst>
              <a:ext uri="{FF2B5EF4-FFF2-40B4-BE49-F238E27FC236}">
                <a16:creationId xmlns:a16="http://schemas.microsoft.com/office/drawing/2014/main" id="{4AC98FE0-9FBE-026B-3A5D-92024FCDB8F6}"/>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33:notes">
            <a:extLst>
              <a:ext uri="{FF2B5EF4-FFF2-40B4-BE49-F238E27FC236}">
                <a16:creationId xmlns:a16="http://schemas.microsoft.com/office/drawing/2014/main" id="{09670265-E18E-08B7-EEEE-52CC1A362426}"/>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900"/>
              <a:buFont typeface="Arial"/>
              <a:buNone/>
            </a:pPr>
            <a:r>
              <a:rPr lang="en-GB" sz="1200" b="1" i="0" u="none" strike="noStrike" cap="none" dirty="0">
                <a:solidFill>
                  <a:srgbClr val="000000"/>
                </a:solidFill>
              </a:rPr>
              <a:t>95% </a:t>
            </a:r>
            <a:r>
              <a:rPr lang="en-GB" sz="1200" i="0" u="none" strike="noStrike" cap="none" dirty="0">
                <a:solidFill>
                  <a:srgbClr val="000000"/>
                </a:solidFill>
              </a:rPr>
              <a:t>of respondents know about reasonable adjustments offered for interviews. </a:t>
            </a:r>
          </a:p>
          <a:p>
            <a:pPr marL="0" lvl="0" indent="0" algn="l" rtl="0">
              <a:lnSpc>
                <a:spcPct val="100000"/>
              </a:lnSpc>
              <a:spcBef>
                <a:spcPts val="360"/>
              </a:spcBef>
              <a:spcAft>
                <a:spcPts val="0"/>
              </a:spcAft>
              <a:buSzPts val="1400"/>
              <a:buNone/>
            </a:pPr>
            <a:r>
              <a:rPr lang="en-GB" dirty="0"/>
              <a:t>This 95% is based on internal ND staff network, so those already in a CS position, </a:t>
            </a:r>
            <a:endParaRPr lang="en-GB"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89988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D812F63E-A73B-B5E2-9D48-5C0A648F9741}"/>
            </a:ext>
          </a:extLst>
        </p:cNvPr>
        <p:cNvGrpSpPr/>
        <p:nvPr/>
      </p:nvGrpSpPr>
      <p:grpSpPr>
        <a:xfrm>
          <a:off x="0" y="0"/>
          <a:ext cx="0" cy="0"/>
          <a:chOff x="0" y="0"/>
          <a:chExt cx="0" cy="0"/>
        </a:xfrm>
      </p:grpSpPr>
      <p:sp>
        <p:nvSpPr>
          <p:cNvPr id="198" name="Google Shape;198;p33:notes">
            <a:extLst>
              <a:ext uri="{FF2B5EF4-FFF2-40B4-BE49-F238E27FC236}">
                <a16:creationId xmlns:a16="http://schemas.microsoft.com/office/drawing/2014/main" id="{D83723E5-84F4-965E-8DEE-65F449A84454}"/>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33:notes">
            <a:extLst>
              <a:ext uri="{FF2B5EF4-FFF2-40B4-BE49-F238E27FC236}">
                <a16:creationId xmlns:a16="http://schemas.microsoft.com/office/drawing/2014/main" id="{8C17E46B-E454-4E8E-23B7-4B80AC915E00}"/>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800"/>
              </a:spcBef>
              <a:spcAft>
                <a:spcPts val="800"/>
              </a:spcAft>
              <a:buClr>
                <a:srgbClr val="000000"/>
              </a:buClr>
              <a:buSzPts val="5900"/>
              <a:buFont typeface="Arial"/>
              <a:buNone/>
            </a:pPr>
            <a:r>
              <a:rPr lang="en-GB" dirty="0"/>
              <a:t>Of that 95 % who know about </a:t>
            </a:r>
            <a:r>
              <a:rPr lang="en-GB" dirty="0" err="1"/>
              <a:t>resionable</a:t>
            </a:r>
            <a:r>
              <a:rPr lang="en-GB" dirty="0"/>
              <a:t> </a:t>
            </a:r>
            <a:r>
              <a:rPr lang="en-GB" dirty="0" err="1"/>
              <a:t>adjustmen</a:t>
            </a:r>
            <a:r>
              <a:rPr lang="en-GB" dirty="0"/>
              <a:t> </a:t>
            </a:r>
            <a:r>
              <a:rPr lang="en-GB" sz="1200" b="1" i="0" u="none" strike="noStrike" cap="none" dirty="0">
                <a:solidFill>
                  <a:srgbClr val="000000"/>
                </a:solidFill>
              </a:rPr>
              <a:t>Only 40% apply for reasonable adjustments</a:t>
            </a:r>
          </a:p>
          <a:p>
            <a:pPr marL="0" lvl="0" indent="0" algn="l" rtl="0">
              <a:lnSpc>
                <a:spcPct val="100000"/>
              </a:lnSpc>
              <a:spcBef>
                <a:spcPts val="360"/>
              </a:spcBef>
              <a:spcAft>
                <a:spcPts val="0"/>
              </a:spcAft>
              <a:buSzPts val="1400"/>
              <a:buNone/>
            </a:pPr>
            <a:r>
              <a:rPr lang="en-GB" sz="1200" b="0" i="0" u="none" strike="noStrike" cap="none" dirty="0">
                <a:solidFill>
                  <a:srgbClr val="000000"/>
                </a:solidFill>
                <a:latin typeface="Arial"/>
                <a:ea typeface="Arial"/>
                <a:cs typeface="Arial"/>
                <a:sym typeface="Arial"/>
              </a:rPr>
              <a:t>on another tangent Even among the neurodivergent community, there is a </a:t>
            </a:r>
            <a:r>
              <a:rPr lang="en-GB" sz="1200" b="1" i="0" u="none" strike="noStrike" cap="none" dirty="0">
                <a:solidFill>
                  <a:srgbClr val="000000"/>
                </a:solidFill>
                <a:latin typeface="Arial"/>
                <a:ea typeface="Arial"/>
                <a:cs typeface="Arial"/>
                <a:sym typeface="Arial"/>
              </a:rPr>
              <a:t>lack of knowledge of </a:t>
            </a:r>
            <a:br>
              <a:rPr lang="en-GB" sz="1200" b="1" dirty="0"/>
            </a:br>
            <a:r>
              <a:rPr lang="en-GB" sz="1200" b="1" i="0" u="none" strike="noStrike" cap="none" dirty="0">
                <a:solidFill>
                  <a:srgbClr val="000000"/>
                </a:solidFill>
                <a:latin typeface="Arial"/>
                <a:ea typeface="Arial"/>
                <a:cs typeface="Arial"/>
                <a:sym typeface="Arial"/>
              </a:rPr>
              <a:t>(and fear of requesting)</a:t>
            </a:r>
            <a:r>
              <a:rPr lang="en-GB" sz="1200" b="0" i="0" u="none" strike="noStrike" cap="none" dirty="0">
                <a:solidFill>
                  <a:srgbClr val="000000"/>
                </a:solidFill>
                <a:latin typeface="Arial"/>
                <a:ea typeface="Arial"/>
                <a:cs typeface="Arial"/>
                <a:sym typeface="Arial"/>
              </a:rPr>
              <a:t> reasonable adjustments  with many only learning from ND groups, or friends   </a:t>
            </a:r>
            <a:endParaRPr lang="en-GB" dirty="0"/>
          </a:p>
          <a:p>
            <a:pPr marL="0" lvl="0" indent="0" algn="l" rtl="0">
              <a:lnSpc>
                <a:spcPct val="100000"/>
              </a:lnSpc>
              <a:spcBef>
                <a:spcPts val="360"/>
              </a:spcBef>
              <a:spcAft>
                <a:spcPts val="0"/>
              </a:spcAft>
              <a:buSzPts val="1400"/>
              <a:buNone/>
            </a:pPr>
            <a:endParaRPr lang="en-GB" dirty="0"/>
          </a:p>
        </p:txBody>
      </p:sp>
    </p:spTree>
    <p:extLst>
      <p:ext uri="{BB962C8B-B14F-4D97-AF65-F5344CB8AC3E}">
        <p14:creationId xmlns:p14="http://schemas.microsoft.com/office/powerpoint/2010/main" val="389343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1a52747cc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21a52747cc2_0_0: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100" b="0" i="0" u="none" strike="noStrike" cap="none" dirty="0">
                <a:solidFill>
                  <a:schemeClr val="dk1"/>
                </a:solidFill>
                <a:latin typeface="Arial"/>
                <a:ea typeface="Arial"/>
                <a:cs typeface="Arial"/>
                <a:sym typeface="Arial"/>
              </a:rPr>
              <a:t>, but lets first start with intros</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4661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3CBFE8F0-C789-6FCF-66A8-2B492B22A5FD}"/>
            </a:ext>
          </a:extLst>
        </p:cNvPr>
        <p:cNvGrpSpPr/>
        <p:nvPr/>
      </p:nvGrpSpPr>
      <p:grpSpPr>
        <a:xfrm>
          <a:off x="0" y="0"/>
          <a:ext cx="0" cy="0"/>
          <a:chOff x="0" y="0"/>
          <a:chExt cx="0" cy="0"/>
        </a:xfrm>
      </p:grpSpPr>
      <p:sp>
        <p:nvSpPr>
          <p:cNvPr id="198" name="Google Shape;198;p33:notes">
            <a:extLst>
              <a:ext uri="{FF2B5EF4-FFF2-40B4-BE49-F238E27FC236}">
                <a16:creationId xmlns:a16="http://schemas.microsoft.com/office/drawing/2014/main" id="{BB4BEA93-489C-D6E2-D585-8538D3DA7701}"/>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33:notes">
            <a:extLst>
              <a:ext uri="{FF2B5EF4-FFF2-40B4-BE49-F238E27FC236}">
                <a16:creationId xmlns:a16="http://schemas.microsoft.com/office/drawing/2014/main" id="{277D4F38-7C62-07C5-47D5-162FEFA48E03}"/>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GB" sz="1200" b="0" i="0" u="none" strike="noStrike" cap="none" dirty="0">
              <a:solidFill>
                <a:srgbClr val="000000"/>
              </a:solidFill>
              <a:latin typeface="Arial"/>
              <a:cs typeface="Arial"/>
              <a:sym typeface="Arial"/>
            </a:endParaRPr>
          </a:p>
          <a:p>
            <a:pPr marL="0" marR="0" lvl="0" indent="0" algn="l" rtl="0">
              <a:lnSpc>
                <a:spcPct val="100000"/>
              </a:lnSpc>
              <a:spcBef>
                <a:spcPts val="0"/>
              </a:spcBef>
              <a:spcAft>
                <a:spcPts val="0"/>
              </a:spcAft>
              <a:buClr>
                <a:srgbClr val="000000"/>
              </a:buClr>
              <a:buSzPts val="5900"/>
              <a:buFont typeface="Arial"/>
              <a:buNone/>
            </a:pPr>
            <a:r>
              <a:rPr lang="en-GB" sz="1200" b="1" i="0" u="none" strike="noStrike" cap="none" dirty="0">
                <a:solidFill>
                  <a:srgbClr val="000000"/>
                </a:solidFill>
                <a:latin typeface="Arial"/>
                <a:ea typeface="Arial"/>
                <a:cs typeface="Arial"/>
                <a:sym typeface="Arial"/>
              </a:rPr>
              <a:t>55% </a:t>
            </a:r>
            <a:r>
              <a:rPr lang="en-GB" sz="1200" i="0" u="none" strike="noStrike" cap="none" dirty="0">
                <a:solidFill>
                  <a:srgbClr val="000000"/>
                </a:solidFill>
              </a:rPr>
              <a:t>know </a:t>
            </a:r>
            <a:r>
              <a:rPr lang="en-GB" sz="1200" dirty="0"/>
              <a:t>n</a:t>
            </a:r>
            <a:r>
              <a:rPr lang="en-GB" sz="1200" i="0" u="none" strike="noStrike" cap="none" dirty="0">
                <a:solidFill>
                  <a:srgbClr val="000000"/>
                </a:solidFill>
              </a:rPr>
              <a:t>eurodivergent people know they can apply through the</a:t>
            </a:r>
            <a:r>
              <a:rPr lang="en-GB" sz="1200" b="1" i="0" u="none" strike="noStrike" cap="none" dirty="0">
                <a:solidFill>
                  <a:srgbClr val="000000"/>
                </a:solidFill>
                <a:latin typeface="Arial"/>
                <a:ea typeface="Arial"/>
                <a:cs typeface="Arial"/>
                <a:sym typeface="Arial"/>
              </a:rPr>
              <a:t> Disability Confident Scheme. </a:t>
            </a:r>
          </a:p>
          <a:p>
            <a:pPr marL="0" lvl="0" indent="0" algn="l" rtl="0">
              <a:lnSpc>
                <a:spcPct val="100000"/>
              </a:lnSpc>
              <a:spcBef>
                <a:spcPts val="360"/>
              </a:spcBef>
              <a:spcAft>
                <a:spcPts val="0"/>
              </a:spcAft>
              <a:buSzPts val="1400"/>
              <a:buNone/>
            </a:pPr>
            <a:r>
              <a:rPr lang="en-GB" dirty="0"/>
              <a:t>So over half</a:t>
            </a:r>
          </a:p>
        </p:txBody>
      </p:sp>
    </p:spTree>
    <p:extLst>
      <p:ext uri="{BB962C8B-B14F-4D97-AF65-F5344CB8AC3E}">
        <p14:creationId xmlns:p14="http://schemas.microsoft.com/office/powerpoint/2010/main" val="3077252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E99A1EA4-A922-3175-0692-230D9DC34947}"/>
            </a:ext>
          </a:extLst>
        </p:cNvPr>
        <p:cNvGrpSpPr/>
        <p:nvPr/>
      </p:nvGrpSpPr>
      <p:grpSpPr>
        <a:xfrm>
          <a:off x="0" y="0"/>
          <a:ext cx="0" cy="0"/>
          <a:chOff x="0" y="0"/>
          <a:chExt cx="0" cy="0"/>
        </a:xfrm>
      </p:grpSpPr>
      <p:sp>
        <p:nvSpPr>
          <p:cNvPr id="198" name="Google Shape;198;p33:notes">
            <a:extLst>
              <a:ext uri="{FF2B5EF4-FFF2-40B4-BE49-F238E27FC236}">
                <a16:creationId xmlns:a16="http://schemas.microsoft.com/office/drawing/2014/main" id="{942AF8F6-78FB-97FB-53C2-B390F8389596}"/>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33:notes">
            <a:extLst>
              <a:ext uri="{FF2B5EF4-FFF2-40B4-BE49-F238E27FC236}">
                <a16:creationId xmlns:a16="http://schemas.microsoft.com/office/drawing/2014/main" id="{41DCF4EF-88F7-8238-A743-ED581FEB5A91}"/>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900"/>
              <a:buFont typeface="Arial"/>
              <a:buNone/>
            </a:pPr>
            <a:r>
              <a:rPr lang="en-GB" sz="1200" b="1" i="0" u="none" strike="noStrike" cap="none" dirty="0">
                <a:solidFill>
                  <a:srgbClr val="000000"/>
                </a:solidFill>
                <a:latin typeface="Arial"/>
                <a:ea typeface="Arial"/>
                <a:cs typeface="Arial"/>
                <a:sym typeface="Arial"/>
              </a:rPr>
              <a:t>Of the 55%. Who know about DCS</a:t>
            </a:r>
          </a:p>
          <a:p>
            <a:pPr marL="0" marR="0" lvl="0" indent="0" algn="l" rtl="0">
              <a:lnSpc>
                <a:spcPct val="100000"/>
              </a:lnSpc>
              <a:spcBef>
                <a:spcPts val="800"/>
              </a:spcBef>
              <a:spcAft>
                <a:spcPts val="800"/>
              </a:spcAft>
              <a:buClr>
                <a:srgbClr val="000000"/>
              </a:buClr>
              <a:buSzPts val="5900"/>
              <a:buFont typeface="Arial"/>
              <a:buNone/>
            </a:pPr>
            <a:r>
              <a:rPr lang="en-GB" sz="1200" b="1" i="0" u="none" strike="noStrike" cap="none" dirty="0">
                <a:solidFill>
                  <a:srgbClr val="000000"/>
                </a:solidFill>
                <a:latin typeface="Arial"/>
                <a:ea typeface="Arial"/>
                <a:cs typeface="Arial"/>
                <a:sym typeface="Arial"/>
              </a:rPr>
              <a:t>Only 28% </a:t>
            </a:r>
            <a:r>
              <a:rPr lang="en-GB" sz="1200" i="0" u="none" strike="noStrike" cap="none" dirty="0">
                <a:solidFill>
                  <a:srgbClr val="000000"/>
                </a:solidFill>
              </a:rPr>
              <a:t>always </a:t>
            </a:r>
            <a:r>
              <a:rPr lang="en-GB" sz="1200" dirty="0"/>
              <a:t>use</a:t>
            </a:r>
            <a:r>
              <a:rPr lang="en-GB" sz="1200" i="0" u="none" strike="noStrike" cap="none" dirty="0">
                <a:solidFill>
                  <a:srgbClr val="000000"/>
                </a:solidFill>
              </a:rPr>
              <a:t> it.</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sz="1200" b="0" i="0" u="none" strike="noStrike" cap="none" dirty="0">
                <a:solidFill>
                  <a:srgbClr val="000000"/>
                </a:solidFill>
                <a:latin typeface="Arial"/>
                <a:cs typeface="Arial"/>
                <a:sym typeface="Arial"/>
              </a:rPr>
              <a:t>In part The reason its at so low is ND Peeps fear discrimination when applying via DCS similarly with reasonable adjustment</a:t>
            </a:r>
            <a:endParaRPr lang="en-GB" sz="1200" dirty="0"/>
          </a:p>
          <a:p>
            <a:pPr marL="0" lvl="0" indent="0" algn="l" rtl="0">
              <a:lnSpc>
                <a:spcPct val="100000"/>
              </a:lnSpc>
              <a:spcBef>
                <a:spcPts val="360"/>
              </a:spcBef>
              <a:spcAft>
                <a:spcPts val="0"/>
              </a:spcAft>
              <a:buSzPts val="1400"/>
              <a:buNone/>
            </a:pPr>
            <a:endParaRPr lang="en-GB" dirty="0"/>
          </a:p>
        </p:txBody>
      </p:sp>
    </p:spTree>
    <p:extLst>
      <p:ext uri="{BB962C8B-B14F-4D97-AF65-F5344CB8AC3E}">
        <p14:creationId xmlns:p14="http://schemas.microsoft.com/office/powerpoint/2010/main" val="4021634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90940351-3572-B8DE-C92A-CD4EBA255840}"/>
            </a:ext>
          </a:extLst>
        </p:cNvPr>
        <p:cNvGrpSpPr/>
        <p:nvPr/>
      </p:nvGrpSpPr>
      <p:grpSpPr>
        <a:xfrm>
          <a:off x="0" y="0"/>
          <a:ext cx="0" cy="0"/>
          <a:chOff x="0" y="0"/>
          <a:chExt cx="0" cy="0"/>
        </a:xfrm>
      </p:grpSpPr>
      <p:sp>
        <p:nvSpPr>
          <p:cNvPr id="198" name="Google Shape;198;p33:notes">
            <a:extLst>
              <a:ext uri="{FF2B5EF4-FFF2-40B4-BE49-F238E27FC236}">
                <a16:creationId xmlns:a16="http://schemas.microsoft.com/office/drawing/2014/main" id="{C7B6B917-03FE-7CE0-DBBA-4D994179E8B9}"/>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33:notes">
            <a:extLst>
              <a:ext uri="{FF2B5EF4-FFF2-40B4-BE49-F238E27FC236}">
                <a16:creationId xmlns:a16="http://schemas.microsoft.com/office/drawing/2014/main" id="{1B4F10C4-15E1-FBA0-4FFB-C71199F69751}"/>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1200" b="1" i="0" u="none" strike="noStrike" cap="none" dirty="0">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
                  </a:ext>
                </a:extLst>
              </a:rPr>
              <a:t>75% </a:t>
            </a:r>
            <a:r>
              <a:rPr lang="en-GB" sz="1200" i="0" u="none" strike="noStrike" cap="none"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8"/>
                  </a:ext>
                </a:extLst>
              </a:rPr>
              <a:t>of respondents </a:t>
            </a:r>
            <a:endParaRPr lang="en-GB" sz="1200" i="0" u="none" strike="noStrike" cap="none"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endParaRPr>
          </a:p>
          <a:p>
            <a:pPr marL="0" marR="0" lvl="0" indent="0" algn="l" rtl="0">
              <a:lnSpc>
                <a:spcPct val="100000"/>
              </a:lnSpc>
              <a:spcBef>
                <a:spcPts val="800"/>
              </a:spcBef>
              <a:spcAft>
                <a:spcPts val="0"/>
              </a:spcAft>
              <a:buClr>
                <a:srgbClr val="000000"/>
              </a:buClr>
              <a:buSzPts val="5000"/>
              <a:buFont typeface="Arial"/>
              <a:buNone/>
            </a:pPr>
            <a:r>
              <a:rPr lang="en-GB" sz="1200" b="1" i="0" u="none" strike="noStrike" cap="none" dirty="0">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
                  </a:ext>
                </a:extLst>
              </a:rPr>
              <a:t>need support </a:t>
            </a:r>
            <a:r>
              <a:rPr lang="en-GB" sz="1200" i="0" u="none" strike="noStrike" cap="none"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1"/>
                  </a:ext>
                </a:extLst>
              </a:rPr>
              <a:t>to </a:t>
            </a:r>
            <a:endParaRPr lang="en-GB" sz="1200" i="0" u="none" strike="noStrike" cap="none"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2"/>
                </a:ext>
              </a:extLst>
            </a:endParaRPr>
          </a:p>
          <a:p>
            <a:pPr marL="0" marR="0" lvl="0" indent="0" algn="l" rtl="0">
              <a:lnSpc>
                <a:spcPct val="100000"/>
              </a:lnSpc>
              <a:spcBef>
                <a:spcPts val="800"/>
              </a:spcBef>
              <a:spcAft>
                <a:spcPts val="800"/>
              </a:spcAft>
              <a:buClr>
                <a:srgbClr val="000000"/>
              </a:buClr>
              <a:buSzPts val="5000"/>
              <a:buFont typeface="Arial"/>
              <a:buNone/>
            </a:pPr>
            <a:r>
              <a:rPr lang="en-GB" sz="1200" i="0" u="none" strike="noStrike" cap="none"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3"/>
                  </a:ext>
                </a:extLst>
              </a:rPr>
              <a:t>complete application</a:t>
            </a:r>
            <a:r>
              <a:rPr lang="en-GB" sz="1200" i="0" u="none" strike="noStrike" cap="none" dirty="0">
                <a:solidFill>
                  <a:srgbClr val="000000"/>
                </a:solidFill>
              </a:rPr>
              <a:t>s</a:t>
            </a:r>
            <a:r>
              <a:rPr lang="en-GB" sz="1100" i="0" u="none" strike="noStrike" cap="none" dirty="0">
                <a:solidFill>
                  <a:srgbClr val="000000"/>
                </a:solidFill>
              </a:rPr>
              <a:t> </a:t>
            </a:r>
          </a:p>
          <a:p>
            <a:pPr marL="0" lvl="0" indent="0" algn="l" rtl="0">
              <a:lnSpc>
                <a:spcPct val="100000"/>
              </a:lnSpc>
              <a:spcBef>
                <a:spcPts val="360"/>
              </a:spcBef>
              <a:spcAft>
                <a:spcPts val="0"/>
              </a:spcAft>
              <a:buSzPts val="1400"/>
              <a:buNone/>
            </a:pPr>
            <a:r>
              <a:rPr lang="en-GB" dirty="0"/>
              <a:t>Ok so we found this from our research, </a:t>
            </a:r>
          </a:p>
          <a:p>
            <a:pPr marL="0" lvl="0" indent="0" algn="l" rtl="0">
              <a:lnSpc>
                <a:spcPct val="100000"/>
              </a:lnSpc>
              <a:spcBef>
                <a:spcPts val="360"/>
              </a:spcBef>
              <a:spcAft>
                <a:spcPts val="0"/>
              </a:spcAft>
              <a:buSzPts val="1400"/>
              <a:buNone/>
            </a:pPr>
            <a:r>
              <a:rPr lang="en-GB" dirty="0"/>
              <a:t>we don’t have the base line but we assume this is a lot higher</a:t>
            </a:r>
          </a:p>
        </p:txBody>
      </p:sp>
    </p:spTree>
    <p:extLst>
      <p:ext uri="{BB962C8B-B14F-4D97-AF65-F5344CB8AC3E}">
        <p14:creationId xmlns:p14="http://schemas.microsoft.com/office/powerpoint/2010/main" val="3457879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21d7f054b_0_1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g2221d7f054b_0_164: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And for all the </a:t>
            </a:r>
            <a:r>
              <a:rPr lang="en-GB" dirty="0" err="1"/>
              <a:t>sd</a:t>
            </a:r>
            <a:r>
              <a:rPr lang="en-GB" dirty="0"/>
              <a:t> </a:t>
            </a:r>
            <a:r>
              <a:rPr lang="en-GB" dirty="0" err="1"/>
              <a:t>ers</a:t>
            </a:r>
            <a:r>
              <a:rPr lang="en-GB" dirty="0"/>
              <a:t> here…</a:t>
            </a:r>
            <a:endParaRPr dirty="0"/>
          </a:p>
        </p:txBody>
      </p:sp>
    </p:spTree>
    <p:extLst>
      <p:ext uri="{BB962C8B-B14F-4D97-AF65-F5344CB8AC3E}">
        <p14:creationId xmlns:p14="http://schemas.microsoft.com/office/powerpoint/2010/main" val="1553297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1a52747cc2_0_2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4" name="Google Shape;234;g21a52747cc2_0_215: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We looked at applying to interview stage user journeys to see where the fall off points for </a:t>
            </a:r>
            <a:r>
              <a:rPr lang="en-GB" dirty="0" err="1"/>
              <a:t>nurodivers</a:t>
            </a:r>
            <a:r>
              <a:rPr lang="en-GB" dirty="0"/>
              <a:t> applications could be, </a:t>
            </a:r>
          </a:p>
          <a:p>
            <a:pPr marL="0" lvl="0" indent="0" algn="l" rtl="0">
              <a:lnSpc>
                <a:spcPct val="100000"/>
              </a:lnSpc>
              <a:spcBef>
                <a:spcPts val="360"/>
              </a:spcBef>
              <a:spcAft>
                <a:spcPts val="0"/>
              </a:spcAft>
              <a:buSzPts val="1400"/>
              <a:buNone/>
            </a:pPr>
            <a:r>
              <a:rPr lang="en-GB" dirty="0"/>
              <a:t>and how we can address them</a:t>
            </a:r>
            <a:endParaRPr dirty="0"/>
          </a:p>
          <a:p>
            <a:pPr marL="0" lvl="0" indent="0" algn="l" rtl="0">
              <a:lnSpc>
                <a:spcPct val="100000"/>
              </a:lnSpc>
              <a:spcBef>
                <a:spcPts val="360"/>
              </a:spcBef>
              <a:spcAft>
                <a:spcPts val="0"/>
              </a:spcAft>
              <a:buSzPts val="1400"/>
              <a:buNone/>
            </a:pPr>
            <a:r>
              <a:rPr lang="en-GB" dirty="0"/>
              <a:t>so those red </a:t>
            </a:r>
            <a:r>
              <a:rPr lang="en-GB" dirty="0" err="1"/>
              <a:t>hexigons</a:t>
            </a:r>
            <a:r>
              <a:rPr lang="en-GB" dirty="0"/>
              <a:t> are possible drop off points , for ND peeps in this journey</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74: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100" b="1" dirty="0">
                <a:solidFill>
                  <a:schemeClr val="tx1"/>
                </a:solidFill>
              </a:rPr>
              <a:t>Unfortunate point we should not have to make </a:t>
            </a:r>
            <a:r>
              <a:rPr lang="en-GB" sz="1100" dirty="0"/>
              <a:t>from the map which popped up in our first workshop,  was this .. </a:t>
            </a:r>
            <a:r>
              <a:rPr lang="en-GB" sz="1100" dirty="0" err="1"/>
              <a:t>Thre</a:t>
            </a:r>
            <a:r>
              <a:rPr lang="en-GB" sz="1100" dirty="0"/>
              <a:t> image shows what a  job description looks like when printed. (this was at the time we started the project..   </a:t>
            </a:r>
          </a:p>
          <a:p>
            <a:pPr marL="0" lvl="0" indent="0" algn="l" rtl="0">
              <a:spcBef>
                <a:spcPts val="360"/>
              </a:spcBef>
              <a:spcAft>
                <a:spcPts val="0"/>
              </a:spcAft>
              <a:buNone/>
            </a:pPr>
            <a:r>
              <a:rPr lang="en-GB" sz="1100" dirty="0"/>
              <a:t>We’re suggesting the link to help getting </a:t>
            </a:r>
            <a:r>
              <a:rPr lang="en-GB" sz="1100" dirty="0" err="1"/>
              <a:t>resionable</a:t>
            </a:r>
            <a:r>
              <a:rPr lang="en-GB" sz="1100" dirty="0"/>
              <a:t> adjustments should be significantly higher, and maybe more prominent.</a:t>
            </a:r>
          </a:p>
          <a:p>
            <a:pPr marL="0" marR="0" lvl="0" indent="0" algn="l" rtl="0">
              <a:lnSpc>
                <a:spcPct val="100000"/>
              </a:lnSpc>
              <a:spcBef>
                <a:spcPts val="0"/>
              </a:spcBef>
              <a:spcAft>
                <a:spcPts val="0"/>
              </a:spcAft>
              <a:buClr>
                <a:schemeClr val="dk1"/>
              </a:buClr>
              <a:buSzPts val="1100"/>
              <a:buFont typeface="Arial"/>
              <a:buNone/>
            </a:pPr>
            <a:r>
              <a:rPr lang="en-GB" sz="1100" b="0" i="0" u="none" strike="noStrike" cap="none" dirty="0">
                <a:solidFill>
                  <a:schemeClr val="dk1"/>
                </a:solidFill>
                <a:latin typeface="Arial"/>
                <a:ea typeface="Arial"/>
                <a:cs typeface="Arial"/>
                <a:sym typeface="Arial"/>
              </a:rPr>
              <a:t>The link on this advert leads to </a:t>
            </a:r>
            <a:r>
              <a:rPr lang="en-GB" sz="1100" b="0" i="0" u="none" strike="noStrike" cap="none" dirty="0" err="1">
                <a:solidFill>
                  <a:schemeClr val="dk1"/>
                </a:solidFill>
                <a:latin typeface="Arial"/>
                <a:ea typeface="Arial"/>
                <a:cs typeface="Arial"/>
                <a:sym typeface="Arial"/>
              </a:rPr>
              <a:t>alibary</a:t>
            </a:r>
            <a:r>
              <a:rPr lang="en-GB" sz="1100" b="0" i="0" u="none" strike="noStrike" cap="none" dirty="0">
                <a:solidFill>
                  <a:schemeClr val="dk1"/>
                </a:solidFill>
                <a:latin typeface="Arial"/>
                <a:ea typeface="Arial"/>
                <a:cs typeface="Arial"/>
                <a:sym typeface="Arial"/>
              </a:rPr>
              <a:t> of lengthy pdfs about </a:t>
            </a:r>
            <a:r>
              <a:rPr lang="en-GB" sz="1100" b="0" i="0" u="none" strike="noStrike" cap="none" dirty="0" err="1">
                <a:solidFill>
                  <a:schemeClr val="dk1"/>
                </a:solidFill>
                <a:latin typeface="Arial"/>
                <a:ea typeface="Arial"/>
                <a:cs typeface="Arial"/>
                <a:sym typeface="Arial"/>
              </a:rPr>
              <a:t>Resionable</a:t>
            </a:r>
            <a:r>
              <a:rPr lang="en-GB" sz="1100" b="0" i="0" u="none" strike="noStrike" cap="none" dirty="0">
                <a:solidFill>
                  <a:schemeClr val="dk1"/>
                </a:solidFill>
                <a:latin typeface="Arial"/>
                <a:ea typeface="Arial"/>
                <a:cs typeface="Arial"/>
                <a:sym typeface="Arial"/>
              </a:rPr>
              <a:t> adjustments, kind of like trinity library …if </a:t>
            </a:r>
            <a:r>
              <a:rPr lang="en-GB" sz="1100" b="0" i="0" u="none" strike="noStrike" cap="none" dirty="0" err="1">
                <a:solidFill>
                  <a:schemeClr val="dk1"/>
                </a:solidFill>
                <a:latin typeface="Arial"/>
                <a:ea typeface="Arial"/>
                <a:cs typeface="Arial"/>
                <a:sym typeface="Arial"/>
              </a:rPr>
              <a:t>anyones</a:t>
            </a:r>
            <a:r>
              <a:rPr lang="en-GB" sz="1100" b="0" i="0" u="none" strike="noStrike" cap="none" dirty="0">
                <a:solidFill>
                  <a:schemeClr val="dk1"/>
                </a:solidFill>
                <a:latin typeface="Arial"/>
                <a:ea typeface="Arial"/>
                <a:cs typeface="Arial"/>
                <a:sym typeface="Arial"/>
              </a:rPr>
              <a:t> been there</a:t>
            </a: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221d7f054b_0_17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g2221d7f054b_0_171: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221d7f054b_0_17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g2221d7f054b_0_171: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Tree>
    <p:extLst>
      <p:ext uri="{BB962C8B-B14F-4D97-AF65-F5344CB8AC3E}">
        <p14:creationId xmlns:p14="http://schemas.microsoft.com/office/powerpoint/2010/main" val="3560488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1a52747cc2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21a52747cc2_0_6: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1a52747cc2_0_7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 name="Google Shape;261;g21a52747cc2_0_78: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221d7f054b_0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221d7f054b_0_7: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800"/>
              </a:spcBef>
              <a:spcAft>
                <a:spcPts val="0"/>
              </a:spcAft>
              <a:buClr>
                <a:schemeClr val="dk1"/>
              </a:buClr>
              <a:buSzPts val="2000"/>
              <a:buFont typeface="Arial"/>
              <a:buNone/>
            </a:pPr>
            <a:endParaRPr dirty="0"/>
          </a:p>
          <a:p>
            <a:pPr marL="0" lvl="0" indent="0" algn="l" rtl="0">
              <a:lnSpc>
                <a:spcPct val="115000"/>
              </a:lnSpc>
              <a:spcBef>
                <a:spcPts val="800"/>
              </a:spcBef>
              <a:spcAft>
                <a:spcPts val="0"/>
              </a:spcAft>
              <a:buClr>
                <a:schemeClr val="dk1"/>
              </a:buClr>
              <a:buSzPts val="2000"/>
              <a:buFont typeface="Arial"/>
              <a:buNone/>
            </a:pPr>
            <a:endParaRPr dirty="0"/>
          </a:p>
        </p:txBody>
      </p:sp>
    </p:spTree>
    <p:extLst>
      <p:ext uri="{BB962C8B-B14F-4D97-AF65-F5344CB8AC3E}">
        <p14:creationId xmlns:p14="http://schemas.microsoft.com/office/powerpoint/2010/main" val="2768578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A8499010-846A-D1D7-E275-ACCE03CEC8A4}"/>
            </a:ext>
          </a:extLst>
        </p:cNvPr>
        <p:cNvGrpSpPr/>
        <p:nvPr/>
      </p:nvGrpSpPr>
      <p:grpSpPr>
        <a:xfrm>
          <a:off x="0" y="0"/>
          <a:ext cx="0" cy="0"/>
          <a:chOff x="0" y="0"/>
          <a:chExt cx="0" cy="0"/>
        </a:xfrm>
      </p:grpSpPr>
      <p:sp>
        <p:nvSpPr>
          <p:cNvPr id="260" name="Google Shape;260;g21a52747cc2_0_78:notes">
            <a:extLst>
              <a:ext uri="{FF2B5EF4-FFF2-40B4-BE49-F238E27FC236}">
                <a16:creationId xmlns:a16="http://schemas.microsoft.com/office/drawing/2014/main" id="{1F5F18FF-831A-8046-9235-17C1B4D341A7}"/>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 name="Google Shape;261;g21a52747cc2_0_78:notes">
            <a:extLst>
              <a:ext uri="{FF2B5EF4-FFF2-40B4-BE49-F238E27FC236}">
                <a16:creationId xmlns:a16="http://schemas.microsoft.com/office/drawing/2014/main" id="{95B1EF9E-D400-8E10-7B63-3F5424ED3A52}"/>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sz="1200" dirty="0">
                <a:solidFill>
                  <a:schemeClr val="dk1"/>
                </a:solidFill>
              </a:rPr>
              <a:t>Reasonable adjustments align with accessibility needs, </a:t>
            </a:r>
            <a:r>
              <a:rPr lang="en-GB" sz="12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which can make any part of work life, including the interviews accessible.</a:t>
            </a:r>
            <a:endParaRPr lang="en-GB" sz="2400" b="1" dirty="0"/>
          </a:p>
          <a:p>
            <a:pPr marL="0" lvl="0" indent="0" algn="l" rtl="0">
              <a:lnSpc>
                <a:spcPct val="100000"/>
              </a:lnSpc>
              <a:spcBef>
                <a:spcPts val="360"/>
              </a:spcBef>
              <a:spcAft>
                <a:spcPts val="0"/>
              </a:spcAft>
              <a:buSzPts val="1400"/>
              <a:buNone/>
            </a:pPr>
            <a:endParaRPr dirty="0"/>
          </a:p>
        </p:txBody>
      </p:sp>
    </p:spTree>
    <p:extLst>
      <p:ext uri="{BB962C8B-B14F-4D97-AF65-F5344CB8AC3E}">
        <p14:creationId xmlns:p14="http://schemas.microsoft.com/office/powerpoint/2010/main" val="613425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a52747cc2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21a52747cc2_0_30: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2251caa7c9_0_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22251caa7c9_0_12: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Internally developed software the journey starts with  with the candidate seeing a link where the big green arrow was on a few </a:t>
            </a:r>
            <a:r>
              <a:rPr lang="en-GB" dirty="0" err="1"/>
              <a:t>sildes</a:t>
            </a:r>
            <a:r>
              <a:rPr lang="en-GB" dirty="0"/>
              <a:t> ago  …  explain process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43</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8165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dirty="0"/>
              <a:t>Read through</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44</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9159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dirty="0"/>
              <a:t>Read through</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45</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4994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360"/>
              </a:spcBef>
              <a:spcAft>
                <a:spcPts val="0"/>
              </a:spcAft>
              <a:buSzPts val="1400"/>
              <a:buNone/>
            </a:pPr>
            <a:r>
              <a:rPr lang="en-GB" dirty="0"/>
              <a:t>So one of the main concepts behind the prototype looks like this</a:t>
            </a:r>
          </a:p>
          <a:p>
            <a:pPr marL="0" lvl="0" indent="0" algn="l" rtl="0">
              <a:lnSpc>
                <a:spcPct val="100000"/>
              </a:lnSpc>
              <a:spcBef>
                <a:spcPts val="360"/>
              </a:spcBef>
              <a:spcAft>
                <a:spcPts val="0"/>
              </a:spcAft>
              <a:buSzPts val="1400"/>
              <a:buNone/>
            </a:pPr>
            <a:endParaRPr lang="en-GB" dirty="0"/>
          </a:p>
          <a:p>
            <a:pPr marL="0" lvl="0" indent="0" algn="l" rtl="0">
              <a:lnSpc>
                <a:spcPct val="100000"/>
              </a:lnSpc>
              <a:spcBef>
                <a:spcPts val="360"/>
              </a:spcBef>
              <a:spcAft>
                <a:spcPts val="0"/>
              </a:spcAft>
              <a:buSzPts val="1400"/>
              <a:buNone/>
            </a:pPr>
            <a:r>
              <a:rPr lang="en-GB" dirty="0"/>
              <a:t>The applicant selects/outlines the adjustments they feel they need, they will then get an email stating their request will be met. about their adjustment. The vacancy holder will also receive an email detailing how it is there legal obligation to provide the requested adjustments. Hr get this email too,   the applicant is asked feedback on process at this time initially   (so we can iterate and measure)</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46</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1557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3ae274a04c24a1d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4" name="Google Shape;314;g13ae274a04c24a1d_3: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err="1"/>
              <a:t>Soooo</a:t>
            </a:r>
            <a:r>
              <a:rPr lang="en-GB" dirty="0"/>
              <a:t> how does this address our problem statement…</a:t>
            </a:r>
          </a:p>
          <a:p>
            <a:pPr marL="0" lvl="0" indent="0" algn="l" rtl="0">
              <a:lnSpc>
                <a:spcPct val="100000"/>
              </a:lnSpc>
              <a:spcBef>
                <a:spcPts val="360"/>
              </a:spcBef>
              <a:spcAft>
                <a:spcPts val="0"/>
              </a:spcAft>
              <a:buSzPts val="1400"/>
              <a:buNone/>
            </a:pPr>
            <a:r>
              <a:rPr lang="en-GB" dirty="0"/>
              <a:t>Read slide</a:t>
            </a:r>
          </a:p>
          <a:p>
            <a:pPr marL="0" lvl="0" indent="0" algn="l" rtl="0">
              <a:lnSpc>
                <a:spcPct val="100000"/>
              </a:lnSpc>
              <a:spcBef>
                <a:spcPts val="360"/>
              </a:spcBef>
              <a:spcAft>
                <a:spcPts val="0"/>
              </a:spcAft>
              <a:buSzPts val="1400"/>
              <a:buNone/>
            </a:pPr>
            <a:endParaRPr lang="en-GB" dirty="0"/>
          </a:p>
          <a:p>
            <a:pPr marL="0" lvl="0" indent="0" algn="l" rtl="0">
              <a:lnSpc>
                <a:spcPct val="100000"/>
              </a:lnSpc>
              <a:spcBef>
                <a:spcPts val="360"/>
              </a:spcBef>
              <a:spcAft>
                <a:spcPts val="0"/>
              </a:spcAft>
              <a:buSzPts val="1400"/>
              <a:buNone/>
            </a:pPr>
            <a:r>
              <a:rPr lang="en-GB" dirty="0"/>
              <a:t>Just to say we did design this from a ND POV, it has always been our intention that the final output will be disability based but we as subject matter experts in one field, </a:t>
            </a:r>
          </a:p>
          <a:p>
            <a:pPr marL="0" lvl="0" indent="0" algn="l" rtl="0">
              <a:lnSpc>
                <a:spcPct val="100000"/>
              </a:lnSpc>
              <a:spcBef>
                <a:spcPts val="360"/>
              </a:spcBef>
              <a:spcAft>
                <a:spcPts val="0"/>
              </a:spcAft>
              <a:buSzPts val="1400"/>
              <a:buNone/>
            </a:pPr>
            <a:r>
              <a:rPr lang="en-GB" dirty="0"/>
              <a:t>developing this further is what we have always said needs to happen, just we don’t have the experience or expertise to do this, so  who ever is taking the lead on this needs to do this</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2379892346_0_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22379892346_0_1: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1a52747cc2_0_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21a52747cc2_0_36: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100" b="0" i="0" u="none" strike="noStrike" cap="none" dirty="0">
                <a:solidFill>
                  <a:srgbClr val="000000"/>
                </a:solidFill>
                <a:effectLst/>
                <a:latin typeface="Arial"/>
                <a:ea typeface="Calibri" panose="020F0502020204030204" pitchFamily="34" charset="0"/>
                <a:cs typeface="Calibri" panose="020F0502020204030204" pitchFamily="34" charset="0"/>
                <a:sym typeface="Arial"/>
              </a:rPr>
              <a:t>We used neurodivergent design thinking to create an inclusive recruitment tool. Right everything is grand but….</a:t>
            </a: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221d7f054b_0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221d7f054b_0_7: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800"/>
              </a:spcBef>
              <a:spcAft>
                <a:spcPts val="0"/>
              </a:spcAft>
              <a:buClr>
                <a:schemeClr val="dk1"/>
              </a:buClr>
              <a:buSzPts val="2000"/>
              <a:buFont typeface="Arial"/>
              <a:buNone/>
            </a:pPr>
            <a:endParaRPr dirty="0"/>
          </a:p>
        </p:txBody>
      </p:sp>
    </p:spTree>
    <p:extLst>
      <p:ext uri="{BB962C8B-B14F-4D97-AF65-F5344CB8AC3E}">
        <p14:creationId xmlns:p14="http://schemas.microsoft.com/office/powerpoint/2010/main" val="929164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2379892346_0_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g22379892346_0_33: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sz="1200" dirty="0">
                <a:solidFill>
                  <a:srgbClr val="000000"/>
                </a:solidFill>
                <a:effectLst/>
                <a:latin typeface="+mn-lt"/>
                <a:ea typeface="Calibri" panose="020F0502020204030204" pitchFamily="34" charset="0"/>
                <a:cs typeface="Calibri" panose="020F0502020204030204" pitchFamily="34" charset="0"/>
              </a:rPr>
              <a:t>To be honest  lots of Senior leadership saw its value, and we could shout out lots of SLT   but once you have their blessing and contacts to help  we find  most didn’t have the capacity, to take on new work or were restricted by recruitment processes. But at the same time we did get prototypes made and </a:t>
            </a:r>
            <a:r>
              <a:rPr lang="en-GB" sz="1200" dirty="0" err="1">
                <a:solidFill>
                  <a:srgbClr val="000000"/>
                </a:solidFill>
                <a:effectLst/>
                <a:latin typeface="+mn-lt"/>
                <a:ea typeface="Calibri" panose="020F0502020204030204" pitchFamily="34" charset="0"/>
                <a:cs typeface="Calibri" panose="020F0502020204030204" pitchFamily="34" charset="0"/>
              </a:rPr>
              <a:t>plent</a:t>
            </a:r>
            <a:r>
              <a:rPr lang="en-GB" sz="1200" dirty="0">
                <a:solidFill>
                  <a:srgbClr val="000000"/>
                </a:solidFill>
                <a:effectLst/>
                <a:latin typeface="+mn-lt"/>
                <a:ea typeface="Calibri" panose="020F0502020204030204" pitchFamily="34" charset="0"/>
                <a:cs typeface="Calibri" panose="020F0502020204030204" pitchFamily="34" charset="0"/>
              </a:rPr>
              <a:t> of help across GOV</a:t>
            </a:r>
          </a:p>
          <a:p>
            <a:pPr marL="0" lvl="0" indent="0" algn="l" rtl="0">
              <a:lnSpc>
                <a:spcPct val="100000"/>
              </a:lnSpc>
              <a:spcBef>
                <a:spcPts val="360"/>
              </a:spcBef>
              <a:spcAft>
                <a:spcPts val="0"/>
              </a:spcAft>
              <a:buSzPts val="1400"/>
              <a:buNone/>
            </a:pPr>
            <a:endParaRPr lang="en-GB" sz="1200" dirty="0">
              <a:solidFill>
                <a:srgbClr val="000000"/>
              </a:solidFill>
              <a:effectLst/>
              <a:latin typeface="+mn-lt"/>
              <a:ea typeface="Calibri" panose="020F0502020204030204" pitchFamily="34" charset="0"/>
              <a:cs typeface="Calibri" panose="020F0502020204030204" pitchFamily="34" charset="0"/>
            </a:endParaRPr>
          </a:p>
          <a:p>
            <a:pPr marL="0" lvl="0" indent="0" algn="l" rtl="0">
              <a:lnSpc>
                <a:spcPct val="100000"/>
              </a:lnSpc>
              <a:spcBef>
                <a:spcPts val="360"/>
              </a:spcBef>
              <a:spcAft>
                <a:spcPts val="0"/>
              </a:spcAft>
              <a:buSzPts val="1400"/>
              <a:buNone/>
            </a:pPr>
            <a:r>
              <a:rPr lang="en-GB" sz="1200" dirty="0">
                <a:solidFill>
                  <a:srgbClr val="000000"/>
                </a:solidFill>
                <a:effectLst/>
                <a:latin typeface="+mn-lt"/>
                <a:ea typeface="Calibri" panose="020F0502020204030204" pitchFamily="34" charset="0"/>
                <a:cs typeface="Calibri" panose="020F0502020204030204" pitchFamily="34" charset="0"/>
              </a:rPr>
              <a:t>Every SLT loved it, </a:t>
            </a:r>
          </a:p>
          <a:p>
            <a:pPr marL="0" lvl="0" indent="0" algn="l" rtl="0">
              <a:lnSpc>
                <a:spcPct val="100000"/>
              </a:lnSpc>
              <a:spcBef>
                <a:spcPts val="360"/>
              </a:spcBef>
              <a:spcAft>
                <a:spcPts val="0"/>
              </a:spcAft>
              <a:buSzPts val="1400"/>
              <a:buNone/>
            </a:pPr>
            <a:endParaRPr lang="en-GB" sz="1200" dirty="0">
              <a:solidFill>
                <a:srgbClr val="000000"/>
              </a:solidFill>
              <a:effectLst/>
              <a:latin typeface="+mn-lt"/>
              <a:ea typeface="Calibri" panose="020F0502020204030204" pitchFamily="34" charset="0"/>
              <a:cs typeface="Calibri" panose="020F0502020204030204" pitchFamily="34" charset="0"/>
            </a:endParaRPr>
          </a:p>
          <a:p>
            <a:pPr marL="0" lvl="0" indent="0" algn="l" rtl="0">
              <a:lnSpc>
                <a:spcPct val="100000"/>
              </a:lnSpc>
              <a:spcBef>
                <a:spcPts val="360"/>
              </a:spcBef>
              <a:spcAft>
                <a:spcPts val="0"/>
              </a:spcAft>
              <a:buSzPts val="1400"/>
              <a:buNone/>
            </a:pPr>
            <a:r>
              <a:rPr lang="en-GB" sz="1200" dirty="0">
                <a:solidFill>
                  <a:srgbClr val="000000"/>
                </a:solidFill>
                <a:effectLst/>
                <a:latin typeface="+mn-lt"/>
                <a:ea typeface="Calibri" panose="020F0502020204030204" pitchFamily="34" charset="0"/>
                <a:cs typeface="Calibri" panose="020F0502020204030204" pitchFamily="34" charset="0"/>
              </a:rPr>
              <a:t>We present it at DG level,  it just </a:t>
            </a:r>
            <a:r>
              <a:rPr lang="en-GB" sz="1200" dirty="0" err="1">
                <a:solidFill>
                  <a:srgbClr val="000000"/>
                </a:solidFill>
                <a:effectLst/>
                <a:latin typeface="+mn-lt"/>
                <a:ea typeface="Calibri" panose="020F0502020204030204" pitchFamily="34" charset="0"/>
                <a:cs typeface="Calibri" panose="020F0502020204030204" pitchFamily="34" charset="0"/>
              </a:rPr>
              <a:t>doidnt</a:t>
            </a:r>
            <a:r>
              <a:rPr lang="en-GB" sz="1200" dirty="0">
                <a:solidFill>
                  <a:srgbClr val="000000"/>
                </a:solidFill>
                <a:effectLst/>
                <a:latin typeface="+mn-lt"/>
                <a:ea typeface="Calibri" panose="020F0502020204030204" pitchFamily="34" charset="0"/>
                <a:cs typeface="Calibri" panose="020F0502020204030204" pitchFamily="34" charset="0"/>
              </a:rPr>
              <a:t> come to anything    it the bridge between DG level and ours</a:t>
            </a:r>
            <a:endParaRPr dirty="0"/>
          </a:p>
        </p:txBody>
      </p:sp>
    </p:spTree>
    <p:extLst>
      <p:ext uri="{BB962C8B-B14F-4D97-AF65-F5344CB8AC3E}">
        <p14:creationId xmlns:p14="http://schemas.microsoft.com/office/powerpoint/2010/main" val="1286652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630A3-7F6A-351E-23AB-6BDCD1429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D5A0F-C563-A551-F595-4B53F8F263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EB186-25B4-93D2-8B98-A1D34AE84F82}"/>
              </a:ext>
            </a:extLst>
          </p:cNvPr>
          <p:cNvSpPr>
            <a:spLocks noGrp="1"/>
          </p:cNvSpPr>
          <p:nvPr>
            <p:ph type="body" idx="1"/>
          </p:nvPr>
        </p:nvSpPr>
        <p:spPr/>
        <p:txBody>
          <a:bodyPr/>
          <a:lstStyle/>
          <a:p>
            <a:pPr marL="0" lvl="0" indent="0" algn="l" rtl="0">
              <a:lnSpc>
                <a:spcPct val="100000"/>
              </a:lnSpc>
              <a:spcBef>
                <a:spcPts val="360"/>
              </a:spcBef>
              <a:spcAft>
                <a:spcPts val="0"/>
              </a:spcAft>
              <a:buSzPts val="1400"/>
              <a:buNone/>
            </a:pPr>
            <a:r>
              <a:rPr lang="en-GB" dirty="0"/>
              <a:t>So this is integral to what we needed…. but</a:t>
            </a:r>
          </a:p>
          <a:p>
            <a:endParaRPr lang="en-GB" dirty="0"/>
          </a:p>
        </p:txBody>
      </p:sp>
      <p:sp>
        <p:nvSpPr>
          <p:cNvPr id="4" name="Slide Number Placeholder 3">
            <a:extLst>
              <a:ext uri="{FF2B5EF4-FFF2-40B4-BE49-F238E27FC236}">
                <a16:creationId xmlns:a16="http://schemas.microsoft.com/office/drawing/2014/main" id="{DEC10631-825C-7325-6832-536BC695B31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51</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36475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CE5DB-A190-4C02-888E-25D012011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08A19-4DC2-CEF0-521A-49D9C61ED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12ECC-B8D8-3859-EA51-80DC4A91961A}"/>
              </a:ext>
            </a:extLst>
          </p:cNvPr>
          <p:cNvSpPr>
            <a:spLocks noGrp="1"/>
          </p:cNvSpPr>
          <p:nvPr>
            <p:ph type="body" idx="1"/>
          </p:nvPr>
        </p:nvSpPr>
        <p:spPr/>
        <p:txBody>
          <a:bodyPr/>
          <a:lstStyle/>
          <a:p>
            <a:pPr marL="0" lvl="0" indent="0" algn="l" rtl="0">
              <a:lnSpc>
                <a:spcPct val="100000"/>
              </a:lnSpc>
              <a:spcBef>
                <a:spcPts val="360"/>
              </a:spcBef>
              <a:spcAft>
                <a:spcPts val="0"/>
              </a:spcAft>
              <a:buSzPts val="1400"/>
              <a:buNone/>
            </a:pPr>
            <a:r>
              <a:rPr lang="en-GB" dirty="0"/>
              <a:t>This is what was offered.</a:t>
            </a:r>
          </a:p>
          <a:p>
            <a:pPr marL="0" lvl="0" indent="0" algn="l" rtl="0">
              <a:lnSpc>
                <a:spcPct val="100000"/>
              </a:lnSpc>
              <a:spcBef>
                <a:spcPts val="360"/>
              </a:spcBef>
              <a:spcAft>
                <a:spcPts val="0"/>
              </a:spcAft>
              <a:buSzPts val="1400"/>
              <a:buNone/>
            </a:pPr>
            <a:r>
              <a:rPr lang="en-GB" dirty="0"/>
              <a:t>First off, we don’t want to sound hyper focused, but with the prototypes that were being developed, had one issue that we were disappointed with. We wanted a hands off approach but got  stuck in position of , this needs to be re thought…its taking a good idea but not understanding the user cantered design approach on which we built this. And if one gov department is struggling to understand UCD, then is there another that’s willing to develop this approach?</a:t>
            </a:r>
          </a:p>
        </p:txBody>
      </p:sp>
      <p:sp>
        <p:nvSpPr>
          <p:cNvPr id="4" name="Slide Number Placeholder 3">
            <a:extLst>
              <a:ext uri="{FF2B5EF4-FFF2-40B4-BE49-F238E27FC236}">
                <a16:creationId xmlns:a16="http://schemas.microsoft.com/office/drawing/2014/main" id="{D10C7B63-3D39-D568-030E-6A7934BCDC1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52</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84153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a:extLst>
            <a:ext uri="{FF2B5EF4-FFF2-40B4-BE49-F238E27FC236}">
              <a16:creationId xmlns:a16="http://schemas.microsoft.com/office/drawing/2014/main" id="{81294997-77B6-8FD3-6189-F1B54D42CA8F}"/>
            </a:ext>
          </a:extLst>
        </p:cNvPr>
        <p:cNvGrpSpPr/>
        <p:nvPr/>
      </p:nvGrpSpPr>
      <p:grpSpPr>
        <a:xfrm>
          <a:off x="0" y="0"/>
          <a:ext cx="0" cy="0"/>
          <a:chOff x="0" y="0"/>
          <a:chExt cx="0" cy="0"/>
        </a:xfrm>
      </p:grpSpPr>
      <p:sp>
        <p:nvSpPr>
          <p:cNvPr id="335" name="Google Shape;335;g22379892346_0_33:notes">
            <a:extLst>
              <a:ext uri="{FF2B5EF4-FFF2-40B4-BE49-F238E27FC236}">
                <a16:creationId xmlns:a16="http://schemas.microsoft.com/office/drawing/2014/main" id="{1D9EFA00-752C-6EE3-76A2-8DAE52E6601A}"/>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g22379892346_0_33:notes">
            <a:extLst>
              <a:ext uri="{FF2B5EF4-FFF2-40B4-BE49-F238E27FC236}">
                <a16:creationId xmlns:a16="http://schemas.microsoft.com/office/drawing/2014/main" id="{681089AD-2BFE-B5FE-4FD0-A6BAC319D20E}"/>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We had some buy in from a departmental HR but it failed us</a:t>
            </a:r>
          </a:p>
          <a:p>
            <a:pPr marL="0" lvl="0" indent="0" algn="l" rtl="0">
              <a:lnSpc>
                <a:spcPct val="100000"/>
              </a:lnSpc>
              <a:spcBef>
                <a:spcPts val="360"/>
              </a:spcBef>
              <a:spcAft>
                <a:spcPts val="0"/>
              </a:spcAft>
              <a:buSzPts val="1400"/>
              <a:buNone/>
            </a:pPr>
            <a:r>
              <a:rPr lang="en-GB" dirty="0"/>
              <a:t>Built it using CS colleague guidance system, </a:t>
            </a:r>
          </a:p>
          <a:p>
            <a:pPr marL="0" lvl="0" indent="0" algn="l" rtl="0">
              <a:lnSpc>
                <a:spcPct val="100000"/>
              </a:lnSpc>
              <a:spcBef>
                <a:spcPts val="360"/>
              </a:spcBef>
              <a:spcAft>
                <a:spcPts val="0"/>
              </a:spcAft>
              <a:buSzPts val="1400"/>
              <a:buNone/>
            </a:pPr>
            <a:r>
              <a:rPr lang="en-GB" dirty="0"/>
              <a:t>which is web-based and can be used by any government org</a:t>
            </a:r>
          </a:p>
          <a:p>
            <a:pPr marL="0" lvl="0" indent="0" algn="l" rtl="0">
              <a:lnSpc>
                <a:spcPct val="100000"/>
              </a:lnSpc>
              <a:spcBef>
                <a:spcPts val="360"/>
              </a:spcBef>
              <a:spcAft>
                <a:spcPts val="0"/>
              </a:spcAft>
              <a:buSzPts val="1400"/>
              <a:buNone/>
            </a:pPr>
            <a:r>
              <a:rPr lang="en-GB" dirty="0"/>
              <a:t>Confusion around ownership and implementation. </a:t>
            </a:r>
          </a:p>
          <a:p>
            <a:pPr marL="0" lvl="0" indent="0" algn="l" rtl="0">
              <a:lnSpc>
                <a:spcPct val="100000"/>
              </a:lnSpc>
              <a:spcBef>
                <a:spcPts val="360"/>
              </a:spcBef>
              <a:spcAft>
                <a:spcPts val="0"/>
              </a:spcAft>
              <a:buSzPts val="1400"/>
              <a:buNone/>
            </a:pPr>
            <a:r>
              <a:rPr lang="en-GB" dirty="0"/>
              <a:t>*Hardest part* </a:t>
            </a:r>
          </a:p>
          <a:p>
            <a:pPr marL="0" lvl="0" indent="0" algn="l" rtl="0">
              <a:lnSpc>
                <a:spcPct val="100000"/>
              </a:lnSpc>
              <a:spcBef>
                <a:spcPts val="360"/>
              </a:spcBef>
              <a:spcAft>
                <a:spcPts val="0"/>
              </a:spcAft>
              <a:buSzPts val="1400"/>
              <a:buNone/>
            </a:pPr>
            <a:r>
              <a:rPr lang="en-GB" dirty="0"/>
              <a:t>Not considered needing to sell a great idea</a:t>
            </a:r>
          </a:p>
          <a:p>
            <a:pPr marL="0" lvl="0" indent="0" algn="l" rtl="0">
              <a:lnSpc>
                <a:spcPct val="100000"/>
              </a:lnSpc>
              <a:spcBef>
                <a:spcPts val="360"/>
              </a:spcBef>
              <a:spcAft>
                <a:spcPts val="0"/>
              </a:spcAft>
              <a:buSzPts val="1400"/>
              <a:buNone/>
            </a:pPr>
            <a:r>
              <a:rPr lang="en-GB" dirty="0"/>
              <a:t>But a group of hyper-focused people can persistent…</a:t>
            </a:r>
          </a:p>
          <a:p>
            <a:pPr marL="0" lvl="0" indent="0" algn="l" rtl="0">
              <a:lnSpc>
                <a:spcPct val="100000"/>
              </a:lnSpc>
              <a:spcBef>
                <a:spcPts val="360"/>
              </a:spcBef>
              <a:spcAft>
                <a:spcPts val="0"/>
              </a:spcAft>
              <a:buSzPts val="1400"/>
              <a:buNone/>
            </a:pPr>
            <a:endParaRPr dirty="0"/>
          </a:p>
        </p:txBody>
      </p:sp>
    </p:spTree>
    <p:extLst>
      <p:ext uri="{BB962C8B-B14F-4D97-AF65-F5344CB8AC3E}">
        <p14:creationId xmlns:p14="http://schemas.microsoft.com/office/powerpoint/2010/main" val="34782546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Arial"/>
                <a:ea typeface="Arial"/>
                <a:cs typeface="Arial"/>
                <a:sym typeface="Arial"/>
              </a:rPr>
              <a:t>From a </a:t>
            </a:r>
            <a:r>
              <a:rPr lang="en-GB" sz="1200" b="1" i="0" u="none" strike="noStrike" cap="none" dirty="0">
                <a:solidFill>
                  <a:schemeClr val="dk1"/>
                </a:solidFill>
                <a:effectLst/>
                <a:latin typeface="Arial"/>
                <a:ea typeface="Arial"/>
                <a:cs typeface="Arial"/>
                <a:sym typeface="Arial"/>
              </a:rPr>
              <a:t>user-centred point of view</a:t>
            </a:r>
            <a:r>
              <a:rPr lang="en-GB" sz="1200" b="0" i="0" u="none" strike="noStrike" cap="none" dirty="0">
                <a:solidFill>
                  <a:schemeClr val="dk1"/>
                </a:solidFill>
                <a:effectLst/>
                <a:latin typeface="Arial"/>
                <a:ea typeface="Arial"/>
                <a:cs typeface="Arial"/>
                <a:sym typeface="Arial"/>
              </a:rPr>
              <a:t>, the purpose of having HR is to </a:t>
            </a:r>
            <a:r>
              <a:rPr lang="en-GB" sz="1200" b="1" i="0" u="none" strike="noStrike" cap="none" dirty="0">
                <a:solidFill>
                  <a:schemeClr val="dk1"/>
                </a:solidFill>
                <a:effectLst/>
                <a:latin typeface="Arial"/>
                <a:ea typeface="Arial"/>
                <a:cs typeface="Arial"/>
                <a:sym typeface="Arial"/>
              </a:rPr>
              <a:t>support and empower employees</a:t>
            </a:r>
            <a:r>
              <a:rPr lang="en-GB" sz="1200" b="0" i="0" u="none" strike="noStrike" cap="none" dirty="0">
                <a:solidFill>
                  <a:schemeClr val="dk1"/>
                </a:solidFill>
                <a:effectLst/>
                <a:latin typeface="Arial"/>
                <a:ea typeface="Arial"/>
                <a:cs typeface="Arial"/>
                <a:sym typeface="Arial"/>
              </a:rPr>
              <a:t> throughout their journey in an organisation. HR exists not just to enforce policies, but to </a:t>
            </a:r>
            <a:r>
              <a:rPr lang="en-GB" sz="1200" b="1" i="0" u="none" strike="noStrike" cap="none" dirty="0">
                <a:solidFill>
                  <a:schemeClr val="dk1"/>
                </a:solidFill>
                <a:effectLst/>
                <a:latin typeface="Arial"/>
                <a:ea typeface="Arial"/>
                <a:cs typeface="Arial"/>
                <a:sym typeface="Arial"/>
              </a:rPr>
              <a:t>create a positive, productive, and for this talk most importantly a fair work environment</a:t>
            </a:r>
            <a:r>
              <a:rPr lang="en-GB" sz="1200" b="0" i="0" u="none" strike="noStrike" cap="none" dirty="0">
                <a:solidFill>
                  <a:schemeClr val="dk1"/>
                </a:solidFill>
                <a:effectLst/>
                <a:latin typeface="Arial"/>
                <a:ea typeface="Arial"/>
                <a:cs typeface="Arial"/>
                <a:sym typeface="Arial"/>
              </a:rPr>
              <a:t>, and fair and equitable way to join and be promoted in that </a:t>
            </a:r>
            <a:r>
              <a:rPr lang="en-GB" sz="1200" b="0" i="0" u="none" strike="noStrike" cap="none" dirty="0" err="1">
                <a:solidFill>
                  <a:schemeClr val="dk1"/>
                </a:solidFill>
                <a:effectLst/>
                <a:latin typeface="Arial"/>
                <a:ea typeface="Arial"/>
                <a:cs typeface="Arial"/>
                <a:sym typeface="Arial"/>
              </a:rPr>
              <a:t>enviornment</a:t>
            </a:r>
            <a:endParaRPr lang="en-GB" sz="1200" b="0" i="0" u="none" strike="noStrike" cap="none" dirty="0">
              <a:solidFill>
                <a:schemeClr val="dk1"/>
              </a:solidFill>
              <a:effectLst/>
              <a:latin typeface="Arial"/>
              <a:ea typeface="Arial"/>
              <a:cs typeface="Arial"/>
              <a:sym typeface="Arial"/>
            </a:endParaRPr>
          </a:p>
          <a:p>
            <a:r>
              <a:rPr lang="en-GB" dirty="0"/>
              <a:t>.</a:t>
            </a:r>
          </a:p>
          <a:p>
            <a:r>
              <a:rPr lang="en-GB" dirty="0"/>
              <a:t>If we take a user </a:t>
            </a:r>
            <a:r>
              <a:rPr lang="en-GB" sz="1200" b="0" i="0" u="none" strike="noStrike" cap="none" dirty="0">
                <a:solidFill>
                  <a:schemeClr val="dk1"/>
                </a:solidFill>
                <a:effectLst/>
                <a:latin typeface="Arial"/>
                <a:ea typeface="Arial"/>
                <a:cs typeface="Arial"/>
                <a:sym typeface="Arial"/>
              </a:rPr>
              <a:t>Centred Design approach to the typical process and approach to service delivery around fair and equitable interview process, </a:t>
            </a:r>
            <a:r>
              <a:rPr lang="en-GB" sz="1200" b="1" i="0" u="none" strike="noStrike" cap="none" dirty="0">
                <a:solidFill>
                  <a:schemeClr val="dk1"/>
                </a:solidFill>
                <a:effectLst/>
                <a:latin typeface="Arial"/>
                <a:ea typeface="Arial"/>
                <a:cs typeface="Arial"/>
                <a:sym typeface="Arial"/>
              </a:rPr>
              <a:t>Then the hr we have delt with is missing its goal,  which is to generate solutions that are user focused instead of HR focused</a:t>
            </a:r>
            <a:r>
              <a:rPr lang="en-GB" sz="1200" b="0" i="0" u="none" strike="noStrike" cap="none" dirty="0">
                <a:solidFill>
                  <a:schemeClr val="dk1"/>
                </a:solidFill>
                <a:effectLst/>
                <a:latin typeface="Arial"/>
                <a:ea typeface="Arial"/>
                <a:cs typeface="Arial"/>
                <a:sym typeface="Arial"/>
              </a:rPr>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54</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2031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David to fil in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55</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51407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57461-349C-4671-B4C9-7BF077875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5E2CC-ABA5-DBC7-DC2F-456198A42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07DA0-6C3B-73D9-6142-3228074028C9}"/>
              </a:ext>
            </a:extLst>
          </p:cNvPr>
          <p:cNvSpPr>
            <a:spLocks noGrp="1"/>
          </p:cNvSpPr>
          <p:nvPr>
            <p:ph type="body" idx="1"/>
          </p:nvPr>
        </p:nvSpPr>
        <p:spPr/>
        <p:txBody>
          <a:bodyPr/>
          <a:lstStyle/>
          <a:p>
            <a:r>
              <a:rPr lang="en-GB" dirty="0"/>
              <a:t>Like all CS we applied for jobs </a:t>
            </a:r>
            <a:r>
              <a:rPr lang="en-GB" dirty="0" err="1"/>
              <a:t>promotoions</a:t>
            </a:r>
            <a:r>
              <a:rPr lang="en-GB" dirty="0"/>
              <a:t> , and in our small group theses are some of the responses we got</a:t>
            </a:r>
          </a:p>
          <a:p>
            <a:endParaRPr lang="en-GB" dirty="0"/>
          </a:p>
        </p:txBody>
      </p:sp>
      <p:sp>
        <p:nvSpPr>
          <p:cNvPr id="4" name="Slide Number Placeholder 3">
            <a:extLst>
              <a:ext uri="{FF2B5EF4-FFF2-40B4-BE49-F238E27FC236}">
                <a16:creationId xmlns:a16="http://schemas.microsoft.com/office/drawing/2014/main" id="{D80F9371-6189-DCF9-C0A0-F189699A4D0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56</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3203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8541B-E6C7-D426-3BC6-F5D4C4415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AE851-E97F-DA76-BB86-94DCA0491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25BAB-F418-14D4-D469-9717B8B7FA6D}"/>
              </a:ext>
            </a:extLst>
          </p:cNvPr>
          <p:cNvSpPr>
            <a:spLocks noGrp="1"/>
          </p:cNvSpPr>
          <p:nvPr>
            <p:ph type="body" idx="1"/>
          </p:nvPr>
        </p:nvSpPr>
        <p:spPr/>
        <p:txBody>
          <a:bodyPr/>
          <a:lstStyle/>
          <a:p>
            <a:endParaRPr lang="en-GB" dirty="0"/>
          </a:p>
          <a:p>
            <a:endParaRPr lang="en-GB" dirty="0"/>
          </a:p>
        </p:txBody>
      </p:sp>
      <p:sp>
        <p:nvSpPr>
          <p:cNvPr id="4" name="Slide Number Placeholder 3">
            <a:extLst>
              <a:ext uri="{FF2B5EF4-FFF2-40B4-BE49-F238E27FC236}">
                <a16:creationId xmlns:a16="http://schemas.microsoft.com/office/drawing/2014/main" id="{17143319-9494-BCC7-DF97-1C6DB9F8398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57</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0331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9CE16-E21F-D510-058C-A62731C00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2A8DF-B097-A4BC-D70A-AF85F7406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2F653-B600-1817-C25D-CB9731F21999}"/>
              </a:ext>
            </a:extLst>
          </p:cNvPr>
          <p:cNvSpPr>
            <a:spLocks noGrp="1"/>
          </p:cNvSpPr>
          <p:nvPr>
            <p:ph type="body" idx="1"/>
          </p:nvPr>
        </p:nvSpPr>
        <p:spPr/>
        <p:txBody>
          <a:bodyPr/>
          <a:lstStyle/>
          <a:p>
            <a:r>
              <a:rPr lang="en-GB" dirty="0"/>
              <a:t>=</a:t>
            </a:r>
          </a:p>
        </p:txBody>
      </p:sp>
      <p:sp>
        <p:nvSpPr>
          <p:cNvPr id="4" name="Slide Number Placeholder 3">
            <a:extLst>
              <a:ext uri="{FF2B5EF4-FFF2-40B4-BE49-F238E27FC236}">
                <a16:creationId xmlns:a16="http://schemas.microsoft.com/office/drawing/2014/main" id="{1568424A-5434-DD8D-4FBD-42E04F0F8BB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58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50997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93923-87DF-5F86-B7BA-8D29A5A9F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C83D1-CF46-8221-D39B-0FECA8BC8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C074A-65C6-B155-50BB-918C7A6A23A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207D0F-5C0B-9C36-F71B-4E7D770833F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59</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912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1a52747cc2_0_6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g21a52747cc2_0_60: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dirty="0"/>
              <a:t>3 of us started out in HMRC David </a:t>
            </a:r>
            <a:r>
              <a:rPr lang="en-GB" dirty="0" err="1"/>
              <a:t>clare</a:t>
            </a:r>
            <a:r>
              <a:rPr lang="en-GB" dirty="0"/>
              <a:t>  and </a:t>
            </a:r>
            <a:r>
              <a:rPr lang="en-GB" dirty="0" err="1"/>
              <a:t>mysely</a:t>
            </a:r>
            <a:r>
              <a:rPr lang="en-GB" dirty="0"/>
              <a:t> and we grew….to this .these are the groups helping on projects currently</a:t>
            </a:r>
          </a:p>
          <a:p>
            <a:pPr marL="0" lvl="0" indent="0" algn="l" rtl="0">
              <a:lnSpc>
                <a:spcPct val="100000"/>
              </a:lnSpc>
              <a:spcBef>
                <a:spcPts val="360"/>
              </a:spcBef>
              <a:spcAft>
                <a:spcPts val="0"/>
              </a:spcAft>
              <a:buSzPts val="1400"/>
              <a:buNone/>
            </a:pPr>
            <a:endParaRPr lang="en-GB" dirty="0"/>
          </a:p>
          <a:p>
            <a:pPr marL="0" lvl="0" indent="0" algn="l" rtl="0">
              <a:lnSpc>
                <a:spcPct val="100000"/>
              </a:lnSpc>
              <a:spcBef>
                <a:spcPts val="360"/>
              </a:spcBef>
              <a:spcAft>
                <a:spcPts val="0"/>
              </a:spcAft>
              <a:buSzPts val="1400"/>
              <a:buNone/>
            </a:pPr>
            <a:r>
              <a:rPr lang="en-GB" dirty="0"/>
              <a:t>So initially it was tory </a:t>
            </a:r>
            <a:r>
              <a:rPr lang="en-GB" dirty="0" err="1"/>
              <a:t>dunne</a:t>
            </a:r>
            <a:r>
              <a:rPr lang="en-GB" dirty="0"/>
              <a:t> (who will be around </a:t>
            </a:r>
            <a:r>
              <a:rPr lang="en-GB" dirty="0" err="1"/>
              <a:t>thes</a:t>
            </a:r>
            <a:r>
              <a:rPr lang="en-GB" dirty="0"/>
              <a:t> buildings somewhere today) ,who introduced me to </a:t>
            </a:r>
            <a:r>
              <a:rPr lang="en-GB" dirty="0" err="1"/>
              <a:t>clare</a:t>
            </a:r>
            <a:r>
              <a:rPr lang="en-GB" dirty="0"/>
              <a:t>, who is the main </a:t>
            </a:r>
            <a:r>
              <a:rPr lang="en-GB" dirty="0" err="1"/>
              <a:t>center</a:t>
            </a:r>
            <a:r>
              <a:rPr lang="en-GB" dirty="0"/>
              <a:t> pin of all the team, the go to person if you like, who introduced us all to  the  civil services dyslexic </a:t>
            </a:r>
            <a:r>
              <a:rPr lang="en-GB" dirty="0" err="1"/>
              <a:t>dysbraxic</a:t>
            </a:r>
            <a:r>
              <a:rPr lang="en-GB" dirty="0"/>
              <a:t> network, CSDDN which supported us to go away and think up of what we could do to improve the life of ND in the CS we started out in a 2 gov departments, but as peeps moved to different department , and we kept in touch and we grew and brought more ND talent to the group</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BE292-4DEF-666E-F86E-EC3961006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05B46-7835-1671-B971-88064260C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6B054-D59B-CA12-E82F-BA8D93B672FD}"/>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dirty="0"/>
              <a:t>(this in an interview for a HR position. With HR people on </a:t>
            </a:r>
            <a:r>
              <a:rPr lang="en-GB" dirty="0" err="1"/>
              <a:t>th</a:t>
            </a:r>
            <a:r>
              <a:rPr lang="en-GB" dirty="0"/>
              <a:t> </a:t>
            </a:r>
            <a:r>
              <a:rPr lang="en-GB" dirty="0" err="1"/>
              <a:t>pannel</a:t>
            </a:r>
            <a:r>
              <a:rPr lang="en-GB" dirty="0"/>
              <a:t>  In the fucking interview in front of other panel members and the applicant,  even before any questions) and was a DCS application request for questions 3 day in advance</a:t>
            </a:r>
          </a:p>
          <a:p>
            <a:endParaRPr lang="en-GB" dirty="0"/>
          </a:p>
        </p:txBody>
      </p:sp>
      <p:sp>
        <p:nvSpPr>
          <p:cNvPr id="4" name="Slide Number Placeholder 3">
            <a:extLst>
              <a:ext uri="{FF2B5EF4-FFF2-40B4-BE49-F238E27FC236}">
                <a16:creationId xmlns:a16="http://schemas.microsoft.com/office/drawing/2014/main" id="{AFBBE7A4-9FD4-9BA6-7B10-4B70A1986C4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60</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26933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5A05-EF97-2D7B-8671-CE7365CE4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E58A5-C5AC-14A8-B6B5-5290CF915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BF5A9-A263-C326-70CC-7803D346CDC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D4E87F-C718-D03D-EFF7-9939111C477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61</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31060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1a52747cc2_0_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21a52747cc2_0_36: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7462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2379892346_0_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g22379892346_0_33: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So this is the best analogy of where the tool is now ,   we managed to get it into a departmental hr, the problems we showed you where highlighted to them and and the tool that was in development was stalled, it was kicked back to the front door, </a:t>
            </a:r>
          </a:p>
          <a:p>
            <a:pPr marL="0" lvl="0" indent="0" algn="l" rtl="0">
              <a:lnSpc>
                <a:spcPct val="100000"/>
              </a:lnSpc>
              <a:spcBef>
                <a:spcPts val="360"/>
              </a:spcBef>
              <a:spcAft>
                <a:spcPts val="0"/>
              </a:spcAft>
              <a:buSzPts val="1400"/>
              <a:buNone/>
            </a:pPr>
            <a:endParaRPr lang="en-GB" dirty="0"/>
          </a:p>
          <a:p>
            <a:pPr marL="0" lvl="0" indent="0" algn="l" rtl="0">
              <a:lnSpc>
                <a:spcPct val="100000"/>
              </a:lnSpc>
              <a:spcBef>
                <a:spcPts val="360"/>
              </a:spcBef>
              <a:spcAft>
                <a:spcPts val="0"/>
              </a:spcAft>
              <a:buSzPts val="1400"/>
              <a:buNone/>
            </a:pPr>
            <a:r>
              <a:rPr lang="en-GB" dirty="0"/>
              <a:t>Since then  our champion in HR but left, to another department    and  we believe the situation looks like this,    but as I said before a group of neurodivergent can be very persistent</a:t>
            </a:r>
          </a:p>
          <a:p>
            <a:pPr marL="0" lvl="0" indent="0" algn="l" rtl="0">
              <a:lnSpc>
                <a:spcPct val="100000"/>
              </a:lnSpc>
              <a:spcBef>
                <a:spcPts val="360"/>
              </a:spcBef>
              <a:spcAft>
                <a:spcPts val="0"/>
              </a:spcAft>
              <a:buSzPts val="1400"/>
              <a:buNone/>
            </a:pPr>
            <a:endParaRPr lang="en-GB" dirty="0"/>
          </a:p>
          <a:p>
            <a:pPr marL="0" lvl="0" indent="0" algn="l" rtl="0">
              <a:lnSpc>
                <a:spcPct val="100000"/>
              </a:lnSpc>
              <a:spcBef>
                <a:spcPts val="360"/>
              </a:spcBef>
              <a:spcAft>
                <a:spcPts val="0"/>
              </a:spcAft>
              <a:buSzPts val="1400"/>
              <a:buNone/>
            </a:pPr>
            <a:r>
              <a:rPr lang="en-GB" dirty="0"/>
              <a:t>we are </a:t>
            </a:r>
            <a:r>
              <a:rPr lang="en-GB" dirty="0" err="1"/>
              <a:t>motivitated</a:t>
            </a:r>
            <a:r>
              <a:rPr lang="en-GB" dirty="0"/>
              <a:t> to keep this ideas alive and see them developed but need expertise we don have</a:t>
            </a:r>
            <a:endParaRPr dirty="0"/>
          </a:p>
        </p:txBody>
      </p:sp>
    </p:spTree>
    <p:extLst>
      <p:ext uri="{BB962C8B-B14F-4D97-AF65-F5344CB8AC3E}">
        <p14:creationId xmlns:p14="http://schemas.microsoft.com/office/powerpoint/2010/main" val="3445437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1a52747cc2_0_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21a52747cc2_0_48: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2379892346_0_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g22379892346_0_27: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Unless its just </a:t>
            </a:r>
            <a:r>
              <a:rPr lang="en-GB" dirty="0" err="1"/>
              <a:t>hmrc</a:t>
            </a:r>
            <a:r>
              <a:rPr lang="en-GB" dirty="0"/>
              <a:t> policy lab and DWP </a:t>
            </a:r>
            <a:r>
              <a:rPr lang="en-GB" dirty="0" err="1"/>
              <a:t>digitl</a:t>
            </a:r>
            <a:r>
              <a:rPr lang="en-GB" dirty="0"/>
              <a:t> peeps here, </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a:extLst>
            <a:ext uri="{FF2B5EF4-FFF2-40B4-BE49-F238E27FC236}">
              <a16:creationId xmlns:a16="http://schemas.microsoft.com/office/drawing/2014/main" id="{2080152A-06A3-2D30-39B2-890BC5D9B475}"/>
            </a:ext>
          </a:extLst>
        </p:cNvPr>
        <p:cNvGrpSpPr/>
        <p:nvPr/>
      </p:nvGrpSpPr>
      <p:grpSpPr>
        <a:xfrm>
          <a:off x="0" y="0"/>
          <a:ext cx="0" cy="0"/>
          <a:chOff x="0" y="0"/>
          <a:chExt cx="0" cy="0"/>
        </a:xfrm>
      </p:grpSpPr>
      <p:sp>
        <p:nvSpPr>
          <p:cNvPr id="397" name="Google Shape;397;g21a52747cc2_0_48:notes">
            <a:extLst>
              <a:ext uri="{FF2B5EF4-FFF2-40B4-BE49-F238E27FC236}">
                <a16:creationId xmlns:a16="http://schemas.microsoft.com/office/drawing/2014/main" id="{14202B07-0C5A-2560-5598-AEB1AEB321EE}"/>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21a52747cc2_0_48:notes">
            <a:extLst>
              <a:ext uri="{FF2B5EF4-FFF2-40B4-BE49-F238E27FC236}">
                <a16:creationId xmlns:a16="http://schemas.microsoft.com/office/drawing/2014/main" id="{1D653A68-C447-C0C1-040E-E5F08EF8838C}"/>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21027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2379892346_0_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g22379892346_0_33: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Also trying to move the dial on this , working on tolls that support each other </a:t>
            </a:r>
            <a:r>
              <a:rPr lang="en-GB" dirty="0" err="1"/>
              <a:t>als</a:t>
            </a:r>
            <a:r>
              <a:rPr lang="en-GB" dirty="0"/>
              <a:t> looking for </a:t>
            </a: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a:extLst>
            <a:ext uri="{FF2B5EF4-FFF2-40B4-BE49-F238E27FC236}">
              <a16:creationId xmlns:a16="http://schemas.microsoft.com/office/drawing/2014/main" id="{7C895541-55C3-4200-56C4-69D655D8556A}"/>
            </a:ext>
          </a:extLst>
        </p:cNvPr>
        <p:cNvGrpSpPr/>
        <p:nvPr/>
      </p:nvGrpSpPr>
      <p:grpSpPr>
        <a:xfrm>
          <a:off x="0" y="0"/>
          <a:ext cx="0" cy="0"/>
          <a:chOff x="0" y="0"/>
          <a:chExt cx="0" cy="0"/>
        </a:xfrm>
      </p:grpSpPr>
      <p:sp>
        <p:nvSpPr>
          <p:cNvPr id="335" name="Google Shape;335;g22379892346_0_33:notes">
            <a:extLst>
              <a:ext uri="{FF2B5EF4-FFF2-40B4-BE49-F238E27FC236}">
                <a16:creationId xmlns:a16="http://schemas.microsoft.com/office/drawing/2014/main" id="{88EBC547-E42B-46BC-FCC9-BAF070DB891B}"/>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g22379892346_0_33:notes">
            <a:extLst>
              <a:ext uri="{FF2B5EF4-FFF2-40B4-BE49-F238E27FC236}">
                <a16:creationId xmlns:a16="http://schemas.microsoft.com/office/drawing/2014/main" id="{FD9A8624-684F-C417-F086-2C8BB7535097}"/>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What is the point of this  </a:t>
            </a:r>
            <a:r>
              <a:rPr lang="en-GB"/>
              <a:t>problem statement?</a:t>
            </a:r>
            <a:endParaRPr/>
          </a:p>
        </p:txBody>
      </p:sp>
    </p:spTree>
    <p:extLst>
      <p:ext uri="{BB962C8B-B14F-4D97-AF65-F5344CB8AC3E}">
        <p14:creationId xmlns:p14="http://schemas.microsoft.com/office/powerpoint/2010/main" val="27707945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a:extLst>
            <a:ext uri="{FF2B5EF4-FFF2-40B4-BE49-F238E27FC236}">
              <a16:creationId xmlns:a16="http://schemas.microsoft.com/office/drawing/2014/main" id="{30F969B2-FBF3-F46F-32BF-D63EA25AAAB1}"/>
            </a:ext>
          </a:extLst>
        </p:cNvPr>
        <p:cNvGrpSpPr/>
        <p:nvPr/>
      </p:nvGrpSpPr>
      <p:grpSpPr>
        <a:xfrm>
          <a:off x="0" y="0"/>
          <a:ext cx="0" cy="0"/>
          <a:chOff x="0" y="0"/>
          <a:chExt cx="0" cy="0"/>
        </a:xfrm>
      </p:grpSpPr>
      <p:sp>
        <p:nvSpPr>
          <p:cNvPr id="461" name="Google Shape;461;g22379892346_0_27:notes">
            <a:extLst>
              <a:ext uri="{FF2B5EF4-FFF2-40B4-BE49-F238E27FC236}">
                <a16:creationId xmlns:a16="http://schemas.microsoft.com/office/drawing/2014/main" id="{73B87F9B-7C0C-96A9-C55C-978074DBB383}"/>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g22379892346_0_27:notes">
            <a:extLst>
              <a:ext uri="{FF2B5EF4-FFF2-40B4-BE49-F238E27FC236}">
                <a16:creationId xmlns:a16="http://schemas.microsoft.com/office/drawing/2014/main" id="{7DEC6A08-6420-A1B5-AF45-A0EE7544CD49}"/>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dirty="0"/>
          </a:p>
        </p:txBody>
      </p:sp>
    </p:spTree>
    <p:extLst>
      <p:ext uri="{BB962C8B-B14F-4D97-AF65-F5344CB8AC3E}">
        <p14:creationId xmlns:p14="http://schemas.microsoft.com/office/powerpoint/2010/main" val="325247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1a52747cc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21a52747cc2_0_0: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100" b="0" i="0" u="none" strike="noStrike" cap="none" dirty="0">
                <a:solidFill>
                  <a:schemeClr val="dk1"/>
                </a:solidFill>
                <a:latin typeface="Arial"/>
                <a:ea typeface="Arial"/>
                <a:cs typeface="Arial"/>
                <a:sym typeface="Arial"/>
              </a:rPr>
              <a:t>Ok we are guessing if you are here you </a:t>
            </a:r>
            <a:r>
              <a:rPr lang="en-GB" sz="1100" b="0" i="0" u="none" strike="noStrike" cap="none" dirty="0" err="1">
                <a:solidFill>
                  <a:schemeClr val="dk1"/>
                </a:solidFill>
                <a:latin typeface="Arial"/>
                <a:ea typeface="Arial"/>
                <a:cs typeface="Arial"/>
                <a:sym typeface="Arial"/>
              </a:rPr>
              <a:t>hav</a:t>
            </a:r>
            <a:r>
              <a:rPr lang="en-GB" sz="1100" b="0" i="0" u="none" strike="noStrike" cap="none" dirty="0">
                <a:solidFill>
                  <a:schemeClr val="dk1"/>
                </a:solidFill>
                <a:latin typeface="Arial"/>
                <a:ea typeface="Arial"/>
                <a:cs typeface="Arial"/>
                <a:sym typeface="Arial"/>
              </a:rPr>
              <a:t> an interest in ND </a:t>
            </a:r>
            <a:r>
              <a:rPr lang="en-GB" sz="1100" b="0" i="0" u="none" strike="noStrike" cap="none" dirty="0" err="1">
                <a:solidFill>
                  <a:schemeClr val="dk1"/>
                </a:solidFill>
                <a:latin typeface="Arial"/>
                <a:ea typeface="Arial"/>
                <a:cs typeface="Arial"/>
                <a:sym typeface="Arial"/>
              </a:rPr>
              <a:t>ity</a:t>
            </a:r>
            <a:r>
              <a:rPr lang="en-GB" sz="1100" b="0" i="0" u="none" strike="noStrike" cap="none" dirty="0">
                <a:solidFill>
                  <a:schemeClr val="dk1"/>
                </a:solidFill>
                <a:latin typeface="Arial"/>
                <a:ea typeface="Arial"/>
                <a:cs typeface="Arial"/>
                <a:sym typeface="Arial"/>
              </a:rPr>
              <a:t>, and just to be sure we will take a quick trip down definitions and facts…</a:t>
            </a:r>
            <a:r>
              <a:rPr lang="en-GB" sz="1100" b="0" i="0" u="none" strike="noStrike" cap="none" dirty="0" err="1">
                <a:solidFill>
                  <a:schemeClr val="dk1"/>
                </a:solidFill>
                <a:latin typeface="Arial"/>
                <a:ea typeface="Arial"/>
                <a:cs typeface="Arial"/>
                <a:sym typeface="Arial"/>
              </a:rPr>
              <a:t>im</a:t>
            </a:r>
            <a:r>
              <a:rPr lang="en-GB" sz="1100" b="0" i="0" u="none" strike="noStrike" cap="none" dirty="0">
                <a:solidFill>
                  <a:schemeClr val="dk1"/>
                </a:solidFill>
                <a:latin typeface="Arial"/>
                <a:ea typeface="Arial"/>
                <a:cs typeface="Arial"/>
                <a:sym typeface="Arial"/>
              </a:rPr>
              <a:t> going to hand over to </a:t>
            </a:r>
            <a:r>
              <a:rPr lang="en-GB" sz="1100" b="0" i="0" u="none" strike="noStrike" cap="none" dirty="0" err="1">
                <a:solidFill>
                  <a:schemeClr val="dk1"/>
                </a:solidFill>
                <a:latin typeface="Arial"/>
                <a:ea typeface="Arial"/>
                <a:cs typeface="Arial"/>
                <a:sym typeface="Arial"/>
              </a:rPr>
              <a:t>dave</a:t>
            </a: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a:extLst>
            <a:ext uri="{FF2B5EF4-FFF2-40B4-BE49-F238E27FC236}">
              <a16:creationId xmlns:a16="http://schemas.microsoft.com/office/drawing/2014/main" id="{AE4F1DC1-322C-88D1-9DA9-807D0AD748C4}"/>
            </a:ext>
          </a:extLst>
        </p:cNvPr>
        <p:cNvGrpSpPr/>
        <p:nvPr/>
      </p:nvGrpSpPr>
      <p:grpSpPr>
        <a:xfrm>
          <a:off x="0" y="0"/>
          <a:ext cx="0" cy="0"/>
          <a:chOff x="0" y="0"/>
          <a:chExt cx="0" cy="0"/>
        </a:xfrm>
      </p:grpSpPr>
      <p:sp>
        <p:nvSpPr>
          <p:cNvPr id="397" name="Google Shape;397;g21a52747cc2_0_48:notes">
            <a:extLst>
              <a:ext uri="{FF2B5EF4-FFF2-40B4-BE49-F238E27FC236}">
                <a16:creationId xmlns:a16="http://schemas.microsoft.com/office/drawing/2014/main" id="{AD707F6F-7741-BE26-2EF8-3FCA63A4950E}"/>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21a52747cc2_0_48:notes">
            <a:extLst>
              <a:ext uri="{FF2B5EF4-FFF2-40B4-BE49-F238E27FC236}">
                <a16:creationId xmlns:a16="http://schemas.microsoft.com/office/drawing/2014/main" id="{C638A8FC-F2C0-1460-48E0-E2FFBB38DF3D}"/>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7161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a:extLst>
            <a:ext uri="{FF2B5EF4-FFF2-40B4-BE49-F238E27FC236}">
              <a16:creationId xmlns:a16="http://schemas.microsoft.com/office/drawing/2014/main" id="{CB82A6F9-C9CD-3AEA-3EE4-3655BC852696}"/>
            </a:ext>
          </a:extLst>
        </p:cNvPr>
        <p:cNvGrpSpPr/>
        <p:nvPr/>
      </p:nvGrpSpPr>
      <p:grpSpPr>
        <a:xfrm>
          <a:off x="0" y="0"/>
          <a:ext cx="0" cy="0"/>
          <a:chOff x="0" y="0"/>
          <a:chExt cx="0" cy="0"/>
        </a:xfrm>
      </p:grpSpPr>
      <p:sp>
        <p:nvSpPr>
          <p:cNvPr id="461" name="Google Shape;461;g22379892346_0_27:notes">
            <a:extLst>
              <a:ext uri="{FF2B5EF4-FFF2-40B4-BE49-F238E27FC236}">
                <a16:creationId xmlns:a16="http://schemas.microsoft.com/office/drawing/2014/main" id="{EA415713-659E-A31A-9284-2265B42F7A22}"/>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g22379892346_0_27:notes">
            <a:extLst>
              <a:ext uri="{FF2B5EF4-FFF2-40B4-BE49-F238E27FC236}">
                <a16:creationId xmlns:a16="http://schemas.microsoft.com/office/drawing/2014/main" id="{815200BC-B33D-4E88-F15D-176813DF5B80}"/>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dirty="0"/>
          </a:p>
        </p:txBody>
      </p:sp>
    </p:spTree>
    <p:extLst>
      <p:ext uri="{BB962C8B-B14F-4D97-AF65-F5344CB8AC3E}">
        <p14:creationId xmlns:p14="http://schemas.microsoft.com/office/powerpoint/2010/main" val="4783385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1a52747cc2_0_2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0" name="Google Shape;370;g21a52747cc2_0_222: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We need people who will say hay there is this </a:t>
            </a:r>
            <a:r>
              <a:rPr lang="en-GB" dirty="0" err="1"/>
              <a:t>geat</a:t>
            </a:r>
            <a:r>
              <a:rPr lang="en-GB" dirty="0"/>
              <a:t> idea we can implement in </a:t>
            </a:r>
            <a:r>
              <a:rPr lang="en-GB" dirty="0" err="1"/>
              <a:t>nour</a:t>
            </a:r>
            <a:r>
              <a:rPr lang="en-GB" dirty="0"/>
              <a:t> department, </a:t>
            </a: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a:extLst>
            <a:ext uri="{FF2B5EF4-FFF2-40B4-BE49-F238E27FC236}">
              <a16:creationId xmlns:a16="http://schemas.microsoft.com/office/drawing/2014/main" id="{DD38BDAC-02DB-3F95-9F3F-3D9BF458FE1F}"/>
            </a:ext>
          </a:extLst>
        </p:cNvPr>
        <p:cNvGrpSpPr/>
        <p:nvPr/>
      </p:nvGrpSpPr>
      <p:grpSpPr>
        <a:xfrm>
          <a:off x="0" y="0"/>
          <a:ext cx="0" cy="0"/>
          <a:chOff x="0" y="0"/>
          <a:chExt cx="0" cy="0"/>
        </a:xfrm>
      </p:grpSpPr>
      <p:sp>
        <p:nvSpPr>
          <p:cNvPr id="461" name="Google Shape;461;g22379892346_0_27:notes">
            <a:extLst>
              <a:ext uri="{FF2B5EF4-FFF2-40B4-BE49-F238E27FC236}">
                <a16:creationId xmlns:a16="http://schemas.microsoft.com/office/drawing/2014/main" id="{762EBD54-F74A-9D30-4484-C9468F30865B}"/>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g22379892346_0_27:notes">
            <a:extLst>
              <a:ext uri="{FF2B5EF4-FFF2-40B4-BE49-F238E27FC236}">
                <a16:creationId xmlns:a16="http://schemas.microsoft.com/office/drawing/2014/main" id="{B01EAEAD-373E-69F9-4D89-E117E208D26F}"/>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We have cards with our email </a:t>
            </a:r>
            <a:r>
              <a:rPr lang="en-GB" dirty="0" err="1"/>
              <a:t>addresss</a:t>
            </a:r>
            <a:r>
              <a:rPr lang="en-GB" dirty="0"/>
              <a:t> es too</a:t>
            </a:r>
            <a:endParaRPr dirty="0"/>
          </a:p>
        </p:txBody>
      </p:sp>
    </p:spTree>
    <p:extLst>
      <p:ext uri="{BB962C8B-B14F-4D97-AF65-F5344CB8AC3E}">
        <p14:creationId xmlns:p14="http://schemas.microsoft.com/office/powerpoint/2010/main" val="35590816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a:extLst>
            <a:ext uri="{FF2B5EF4-FFF2-40B4-BE49-F238E27FC236}">
              <a16:creationId xmlns:a16="http://schemas.microsoft.com/office/drawing/2014/main" id="{949F1FDA-E4DD-9616-D332-F70C95A2D63F}"/>
            </a:ext>
          </a:extLst>
        </p:cNvPr>
        <p:cNvGrpSpPr/>
        <p:nvPr/>
      </p:nvGrpSpPr>
      <p:grpSpPr>
        <a:xfrm>
          <a:off x="0" y="0"/>
          <a:ext cx="0" cy="0"/>
          <a:chOff x="0" y="0"/>
          <a:chExt cx="0" cy="0"/>
        </a:xfrm>
      </p:grpSpPr>
      <p:sp>
        <p:nvSpPr>
          <p:cNvPr id="461" name="Google Shape;461;g22379892346_0_27:notes">
            <a:extLst>
              <a:ext uri="{FF2B5EF4-FFF2-40B4-BE49-F238E27FC236}">
                <a16:creationId xmlns:a16="http://schemas.microsoft.com/office/drawing/2014/main" id="{59C20540-173A-D701-1F7E-0C7800F7321F}"/>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g22379892346_0_27:notes">
            <a:extLst>
              <a:ext uri="{FF2B5EF4-FFF2-40B4-BE49-F238E27FC236}">
                <a16:creationId xmlns:a16="http://schemas.microsoft.com/office/drawing/2014/main" id="{B483A91F-46AA-1C43-015B-A7813FCF5E0B}"/>
              </a:ext>
            </a:extLst>
          </p:cNvPr>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GB" dirty="0"/>
              <a:t>We have cards with our email </a:t>
            </a:r>
            <a:r>
              <a:rPr lang="en-GB" dirty="0" err="1"/>
              <a:t>addresss</a:t>
            </a:r>
            <a:r>
              <a:rPr lang="en-GB" dirty="0"/>
              <a:t> es too</a:t>
            </a:r>
            <a:endParaRPr dirty="0"/>
          </a:p>
        </p:txBody>
      </p:sp>
    </p:spTree>
    <p:extLst>
      <p:ext uri="{BB962C8B-B14F-4D97-AF65-F5344CB8AC3E}">
        <p14:creationId xmlns:p14="http://schemas.microsoft.com/office/powerpoint/2010/main" val="33744563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a5bd9a6186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g1a5bd9a6186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numCol="1" anchor="ctr"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a5bd9a6186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g1a5bd9a6186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numCol="1" anchor="ctr"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a5bd9a6186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a5bd9a6186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numCol="1"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a5bd9a6186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a5bd9a6186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numCol="1"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1a52747cc2_0_19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21a52747cc2_0_199: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dirty="0"/>
              <a:t>So….Neurodivergent is a term that describes people whose </a:t>
            </a:r>
            <a:r>
              <a:rPr lang="en-GB" sz="1200" b="1" dirty="0"/>
              <a:t>brains develop or work differently</a:t>
            </a:r>
            <a:r>
              <a:rPr lang="en-GB" sz="1200" dirty="0"/>
              <a:t>. This means the person has </a:t>
            </a:r>
            <a:r>
              <a:rPr lang="en-GB" sz="1200" b="1" dirty="0"/>
              <a:t>different strengths and struggles</a:t>
            </a:r>
            <a:r>
              <a:rPr lang="en-GB" sz="1200" dirty="0"/>
              <a:t> from people whose brains develop or work more typically. </a:t>
            </a:r>
          </a:p>
          <a:p>
            <a:pPr marL="0" lvl="0" indent="0" algn="l" rtl="0">
              <a:lnSpc>
                <a:spcPct val="115000"/>
              </a:lnSpc>
              <a:spcBef>
                <a:spcPts val="0"/>
              </a:spcBef>
              <a:spcAft>
                <a:spcPts val="0"/>
              </a:spcAft>
              <a:buNone/>
            </a:pPr>
            <a:r>
              <a:rPr lang="en-GB" sz="1200" dirty="0">
                <a:solidFill>
                  <a:srgbClr val="222222"/>
                </a:solidFill>
                <a:highlight>
                  <a:srgbClr val="FFFFFF"/>
                </a:highlight>
              </a:rPr>
              <a:t> </a:t>
            </a:r>
          </a:p>
          <a:p>
            <a:pPr marL="0" lvl="0" indent="0" algn="l" rtl="0">
              <a:lnSpc>
                <a:spcPct val="115000"/>
              </a:lnSpc>
              <a:spcBef>
                <a:spcPts val="0"/>
              </a:spcBef>
              <a:spcAft>
                <a:spcPts val="0"/>
              </a:spcAft>
              <a:buNone/>
            </a:pPr>
            <a:r>
              <a:rPr lang="en-GB" sz="1200" dirty="0">
                <a:solidFill>
                  <a:srgbClr val="222222"/>
                </a:solidFill>
              </a:rPr>
              <a:t>When considered in a working context, it's an area of</a:t>
            </a:r>
            <a:r>
              <a:rPr lang="en-GB" sz="1200" b="1" dirty="0">
                <a:solidFill>
                  <a:srgbClr val="222222"/>
                </a:solidFill>
              </a:rPr>
              <a:t> diversity and inclusion </a:t>
            </a:r>
            <a:r>
              <a:rPr lang="en-GB" sz="1200" dirty="0">
                <a:solidFill>
                  <a:srgbClr val="222222"/>
                </a:solidFill>
              </a:rPr>
              <a:t>that refers to</a:t>
            </a:r>
            <a:r>
              <a:rPr lang="en-GB" sz="1200" b="1" dirty="0">
                <a:solidFill>
                  <a:srgbClr val="222222"/>
                </a:solidFill>
              </a:rPr>
              <a:t> alternative thinking or behavioural styles, </a:t>
            </a:r>
            <a:r>
              <a:rPr lang="en-GB" sz="1200" dirty="0">
                <a:solidFill>
                  <a:srgbClr val="222222"/>
                </a:solidFill>
              </a:rPr>
              <a:t>such as dyslexia, autism, ADHD and dyspraxia.</a:t>
            </a:r>
            <a:endParaRPr lang="en-GB" sz="1200" i="0" u="none" strike="noStrike" cap="none" dirty="0">
              <a:solidFill>
                <a:srgbClr val="222222"/>
              </a:solidFill>
            </a:endParaRPr>
          </a:p>
          <a:p>
            <a:pPr marL="0" marR="0" lvl="0" indent="0" algn="l" rtl="0">
              <a:lnSpc>
                <a:spcPct val="100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444057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1a52747cc2_0_17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21a52747cc2_0_170: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dirty="0"/>
              <a:t>Neurodivergence is a non-visible disability and many </a:t>
            </a:r>
            <a:r>
              <a:rPr lang="en-GB" dirty="0" err="1"/>
              <a:t>neurodistinct</a:t>
            </a:r>
            <a:r>
              <a:rPr lang="en-GB" dirty="0"/>
              <a:t> people do not consider themselves disabled. This is relevant, as when applying for jobs people often don’t feel like they should use the </a:t>
            </a:r>
            <a:r>
              <a:rPr lang="en-GB" b="1" dirty="0"/>
              <a:t>Disability Confident Scheme, which allows them to apply for support they are entitled to. </a:t>
            </a:r>
            <a:endParaRPr b="1" dirty="0"/>
          </a:p>
          <a:p>
            <a:pPr marL="0" lvl="0" indent="0" algn="l" rtl="0">
              <a:spcBef>
                <a:spcPts val="0"/>
              </a:spcBef>
              <a:spcAft>
                <a:spcPts val="0"/>
              </a:spcAft>
              <a:buClr>
                <a:schemeClr val="dk1"/>
              </a:buClr>
              <a:buSzPts val="1100"/>
              <a:buFont typeface="Arial"/>
              <a:buNone/>
            </a:pPr>
            <a:endParaRPr b="1" dirty="0">
              <a:solidFill>
                <a:srgbClr val="FF0000"/>
              </a:solidFill>
            </a:endParaRPr>
          </a:p>
          <a:p>
            <a:pPr marL="0" lvl="0" indent="0" algn="l" rtl="0">
              <a:spcBef>
                <a:spcPts val="0"/>
              </a:spcBef>
              <a:spcAft>
                <a:spcPts val="0"/>
              </a:spcAft>
              <a:buClr>
                <a:schemeClr val="dk1"/>
              </a:buClr>
              <a:buSzPts val="1100"/>
              <a:buFont typeface="Arial"/>
              <a:buNone/>
            </a:pPr>
            <a:r>
              <a:rPr lang="en-GB" b="1" dirty="0">
                <a:solidFill>
                  <a:srgbClr val="FF0000"/>
                </a:solidFill>
              </a:rPr>
              <a:t>Theoretically, over 110k civil servants and 1.23M public sector workers</a:t>
            </a:r>
          </a:p>
          <a:p>
            <a:pPr marL="0" lvl="0" indent="0" algn="l" rtl="0">
              <a:spcBef>
                <a:spcPts val="0"/>
              </a:spcBef>
              <a:spcAft>
                <a:spcPts val="0"/>
              </a:spcAft>
              <a:buClr>
                <a:schemeClr val="dk1"/>
              </a:buClr>
              <a:buSzPts val="1100"/>
              <a:buFont typeface="Arial"/>
              <a:buNone/>
            </a:pPr>
            <a:endParaRPr b="1" dirty="0">
              <a:solidFill>
                <a:srgbClr val="FF0000"/>
              </a:solidFill>
            </a:endParaRPr>
          </a:p>
          <a:p>
            <a:pPr marL="0" lvl="0" indent="0" algn="l" rtl="0">
              <a:spcBef>
                <a:spcPts val="0"/>
              </a:spcBef>
              <a:spcAft>
                <a:spcPts val="0"/>
              </a:spcAft>
              <a:buClr>
                <a:schemeClr val="dk1"/>
              </a:buClr>
              <a:buSzPts val="1100"/>
              <a:buFont typeface="Arial"/>
              <a:buNone/>
            </a:pPr>
            <a:r>
              <a:rPr lang="en-GB" b="1" dirty="0">
                <a:solidFill>
                  <a:srgbClr val="FF0000"/>
                </a:solidFill>
              </a:rPr>
              <a:t>550k CS total 6.15 PS</a:t>
            </a:r>
            <a:endParaRPr b="1" dirty="0">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86" descr="100% HMRCppt logo"/>
          <p:cNvPicPr preferRelativeResize="0"/>
          <p:nvPr/>
        </p:nvPicPr>
        <p:blipFill rotWithShape="1">
          <a:blip r:embed="rId2">
            <a:alphaModFix/>
          </a:blip>
          <a:srcRect/>
          <a:stretch/>
        </p:blipFill>
        <p:spPr>
          <a:xfrm>
            <a:off x="624417" y="476251"/>
            <a:ext cx="1810512" cy="1115568"/>
          </a:xfrm>
          <a:prstGeom prst="rect">
            <a:avLst/>
          </a:prstGeom>
          <a:noFill/>
          <a:ln>
            <a:noFill/>
          </a:ln>
        </p:spPr>
      </p:pic>
      <p:sp>
        <p:nvSpPr>
          <p:cNvPr id="14" name="Google Shape;14;p86"/>
          <p:cNvSpPr txBox="1">
            <a:spLocks noGrp="1"/>
          </p:cNvSpPr>
          <p:nvPr>
            <p:ph type="ctrTitle"/>
          </p:nvPr>
        </p:nvSpPr>
        <p:spPr>
          <a:xfrm>
            <a:off x="624418" y="1988841"/>
            <a:ext cx="10943100" cy="11529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000000"/>
              </a:buClr>
              <a:buSzPts val="1400"/>
              <a:buFont typeface="Arial"/>
              <a:buNone/>
              <a:defRPr sz="4000" b="0" i="0" u="none" strike="noStrike" cap="none">
                <a:solidFill>
                  <a:srgbClr val="008D8E"/>
                </a:solidFill>
                <a:latin typeface="Arial"/>
                <a:ea typeface="Arial"/>
                <a:cs typeface="Arial"/>
                <a:sym typeface="Arial"/>
              </a:defRPr>
            </a:lvl1pPr>
            <a:lvl2pPr marR="0" lvl="1" algn="l" rtl="0">
              <a:lnSpc>
                <a:spcPct val="123076"/>
              </a:lnSpc>
              <a:spcBef>
                <a:spcPts val="0"/>
              </a:spcBef>
              <a:spcAft>
                <a:spcPts val="0"/>
              </a:spcAft>
              <a:buClr>
                <a:srgbClr val="000000"/>
              </a:buClr>
              <a:buSzPts val="1400"/>
              <a:buFont typeface="Arial"/>
              <a:buNone/>
              <a:defRPr sz="2600" b="0" i="0" u="none" strike="noStrike" cap="none">
                <a:solidFill>
                  <a:schemeClr val="dk2"/>
                </a:solidFill>
                <a:latin typeface="Arial"/>
                <a:ea typeface="Arial"/>
                <a:cs typeface="Arial"/>
                <a:sym typeface="Arial"/>
              </a:defRPr>
            </a:lvl2pPr>
            <a:lvl3pPr marR="0" lvl="2" algn="l" rtl="0">
              <a:lnSpc>
                <a:spcPct val="123076"/>
              </a:lnSpc>
              <a:spcBef>
                <a:spcPts val="0"/>
              </a:spcBef>
              <a:spcAft>
                <a:spcPts val="0"/>
              </a:spcAft>
              <a:buClr>
                <a:srgbClr val="000000"/>
              </a:buClr>
              <a:buSzPts val="1400"/>
              <a:buFont typeface="Arial"/>
              <a:buNone/>
              <a:defRPr sz="2600" b="0" i="0" u="none" strike="noStrike" cap="none">
                <a:solidFill>
                  <a:schemeClr val="dk2"/>
                </a:solidFill>
                <a:latin typeface="Arial"/>
                <a:ea typeface="Arial"/>
                <a:cs typeface="Arial"/>
                <a:sym typeface="Arial"/>
              </a:defRPr>
            </a:lvl3pPr>
            <a:lvl4pPr marR="0" lvl="3" algn="l" rtl="0">
              <a:lnSpc>
                <a:spcPct val="123076"/>
              </a:lnSpc>
              <a:spcBef>
                <a:spcPts val="0"/>
              </a:spcBef>
              <a:spcAft>
                <a:spcPts val="0"/>
              </a:spcAft>
              <a:buClr>
                <a:srgbClr val="000000"/>
              </a:buClr>
              <a:buSzPts val="1400"/>
              <a:buFont typeface="Arial"/>
              <a:buNone/>
              <a:defRPr sz="2600" b="0" i="0" u="none" strike="noStrike" cap="none">
                <a:solidFill>
                  <a:schemeClr val="dk2"/>
                </a:solidFill>
                <a:latin typeface="Arial"/>
                <a:ea typeface="Arial"/>
                <a:cs typeface="Arial"/>
                <a:sym typeface="Arial"/>
              </a:defRPr>
            </a:lvl4pPr>
            <a:lvl5pPr marR="0" lvl="4" algn="l" rtl="0">
              <a:lnSpc>
                <a:spcPct val="123076"/>
              </a:lnSpc>
              <a:spcBef>
                <a:spcPts val="0"/>
              </a:spcBef>
              <a:spcAft>
                <a:spcPts val="0"/>
              </a:spcAft>
              <a:buClr>
                <a:srgbClr val="000000"/>
              </a:buClr>
              <a:buSzPts val="1400"/>
              <a:buFont typeface="Arial"/>
              <a:buNone/>
              <a:defRPr sz="2600" b="0" i="0" u="none" strike="noStrike" cap="none">
                <a:solidFill>
                  <a:schemeClr val="dk2"/>
                </a:solidFill>
                <a:latin typeface="Arial"/>
                <a:ea typeface="Arial"/>
                <a:cs typeface="Arial"/>
                <a:sym typeface="Arial"/>
              </a:defRPr>
            </a:lvl5pPr>
            <a:lvl6pPr marR="0" lvl="5" algn="l" rtl="0">
              <a:lnSpc>
                <a:spcPct val="103846"/>
              </a:lnSpc>
              <a:spcBef>
                <a:spcPts val="0"/>
              </a:spcBef>
              <a:spcAft>
                <a:spcPts val="0"/>
              </a:spcAft>
              <a:buClr>
                <a:srgbClr val="000000"/>
              </a:buClr>
              <a:buSzPts val="1400"/>
              <a:buFont typeface="Arial"/>
              <a:buNone/>
              <a:defRPr sz="2600" b="0" i="0" u="none" strike="noStrike" cap="none">
                <a:solidFill>
                  <a:schemeClr val="dk2"/>
                </a:solidFill>
                <a:latin typeface="Arial"/>
                <a:ea typeface="Arial"/>
                <a:cs typeface="Arial"/>
                <a:sym typeface="Arial"/>
              </a:defRPr>
            </a:lvl6pPr>
            <a:lvl7pPr marR="0" lvl="6" algn="l" rtl="0">
              <a:lnSpc>
                <a:spcPct val="103846"/>
              </a:lnSpc>
              <a:spcBef>
                <a:spcPts val="0"/>
              </a:spcBef>
              <a:spcAft>
                <a:spcPts val="0"/>
              </a:spcAft>
              <a:buClr>
                <a:srgbClr val="000000"/>
              </a:buClr>
              <a:buSzPts val="1400"/>
              <a:buFont typeface="Arial"/>
              <a:buNone/>
              <a:defRPr sz="2600" b="0" i="0" u="none" strike="noStrike" cap="none">
                <a:solidFill>
                  <a:schemeClr val="dk2"/>
                </a:solidFill>
                <a:latin typeface="Arial"/>
                <a:ea typeface="Arial"/>
                <a:cs typeface="Arial"/>
                <a:sym typeface="Arial"/>
              </a:defRPr>
            </a:lvl7pPr>
            <a:lvl8pPr marR="0" lvl="7" algn="l" rtl="0">
              <a:lnSpc>
                <a:spcPct val="103846"/>
              </a:lnSpc>
              <a:spcBef>
                <a:spcPts val="0"/>
              </a:spcBef>
              <a:spcAft>
                <a:spcPts val="0"/>
              </a:spcAft>
              <a:buClr>
                <a:srgbClr val="000000"/>
              </a:buClr>
              <a:buSzPts val="1400"/>
              <a:buFont typeface="Arial"/>
              <a:buNone/>
              <a:defRPr sz="2600" b="0" i="0" u="none" strike="noStrike" cap="none">
                <a:solidFill>
                  <a:schemeClr val="dk2"/>
                </a:solidFill>
                <a:latin typeface="Arial"/>
                <a:ea typeface="Arial"/>
                <a:cs typeface="Arial"/>
                <a:sym typeface="Arial"/>
              </a:defRPr>
            </a:lvl8pPr>
            <a:lvl9pPr marR="0" lvl="8" algn="l" rtl="0">
              <a:lnSpc>
                <a:spcPct val="103846"/>
              </a:lnSpc>
              <a:spcBef>
                <a:spcPts val="0"/>
              </a:spcBef>
              <a:spcAft>
                <a:spcPts val="0"/>
              </a:spcAft>
              <a:buClr>
                <a:srgbClr val="000000"/>
              </a:buClr>
              <a:buSzPts val="1400"/>
              <a:buFont typeface="Arial"/>
              <a:buNone/>
              <a:defRPr sz="2600" b="0" i="0" u="none" strike="noStrike" cap="none">
                <a:solidFill>
                  <a:schemeClr val="dk2"/>
                </a:solidFill>
                <a:latin typeface="Arial"/>
                <a:ea typeface="Arial"/>
                <a:cs typeface="Arial"/>
                <a:sym typeface="Arial"/>
              </a:defRPr>
            </a:lvl9pPr>
          </a:lstStyle>
          <a:p>
            <a:endParaRPr/>
          </a:p>
        </p:txBody>
      </p:sp>
      <p:sp>
        <p:nvSpPr>
          <p:cNvPr id="15" name="Google Shape;15;p86"/>
          <p:cNvSpPr txBox="1">
            <a:spLocks noGrp="1"/>
          </p:cNvSpPr>
          <p:nvPr>
            <p:ph type="subTitle" idx="1"/>
          </p:nvPr>
        </p:nvSpPr>
        <p:spPr>
          <a:xfrm>
            <a:off x="624418" y="3429000"/>
            <a:ext cx="10943100" cy="1139100"/>
          </a:xfrm>
          <a:prstGeom prst="rect">
            <a:avLst/>
          </a:prstGeom>
          <a:noFill/>
          <a:ln>
            <a:noFill/>
          </a:ln>
        </p:spPr>
        <p:txBody>
          <a:bodyPr spcFirstLastPara="1" wrap="square" lIns="91425" tIns="91425" rIns="91425" bIns="91425" anchor="t" anchorCtr="0">
            <a:noAutofit/>
          </a:bodyPr>
          <a:lstStyle>
            <a:lvl1pPr marR="0" lvl="0" algn="l" rtl="0">
              <a:lnSpc>
                <a:spcPct val="78571"/>
              </a:lnSpc>
              <a:spcBef>
                <a:spcPts val="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1666"/>
              </a:lnSpc>
              <a:spcBef>
                <a:spcPts val="80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1666"/>
              </a:lnSpc>
              <a:spcBef>
                <a:spcPts val="80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91666"/>
              </a:lnSpc>
              <a:spcBef>
                <a:spcPts val="80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4pPr>
            <a:lvl5pPr marR="0" lvl="4" algn="l" rtl="0">
              <a:lnSpc>
                <a:spcPct val="91666"/>
              </a:lnSpc>
              <a:spcBef>
                <a:spcPts val="80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5pPr>
            <a:lvl6pPr marR="0" lvl="5"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100000"/>
              </a:lnSpc>
              <a:spcBef>
                <a:spcPts val="56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100000"/>
              </a:lnSpc>
              <a:spcBef>
                <a:spcPts val="56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100000"/>
              </a:lnSpc>
              <a:spcBef>
                <a:spcPts val="560"/>
              </a:spcBef>
              <a:spcAft>
                <a:spcPts val="56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1">
  <p:cSld name="Title slide_1">
    <p:spTree>
      <p:nvGrpSpPr>
        <p:cNvPr id="1" name="Shape 71"/>
        <p:cNvGrpSpPr/>
        <p:nvPr/>
      </p:nvGrpSpPr>
      <p:grpSpPr>
        <a:xfrm>
          <a:off x="0" y="0"/>
          <a:ext cx="0" cy="0"/>
          <a:chOff x="0" y="0"/>
          <a:chExt cx="0" cy="0"/>
        </a:xfrm>
      </p:grpSpPr>
      <p:sp>
        <p:nvSpPr>
          <p:cNvPr id="72" name="Google Shape;72;g21a52747cc2_0_184"/>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3" name="Google Shape;73;g21a52747cc2_0_184"/>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74" name="Google Shape;74;g21a52747cc2_0_184"/>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5"/>
        <p:cNvGrpSpPr/>
        <p:nvPr/>
      </p:nvGrpSpPr>
      <p:grpSpPr>
        <a:xfrm>
          <a:off x="0" y="0"/>
          <a:ext cx="0" cy="0"/>
          <a:chOff x="0" y="0"/>
          <a:chExt cx="0" cy="0"/>
        </a:xfrm>
      </p:grpSpPr>
      <p:sp>
        <p:nvSpPr>
          <p:cNvPr id="76" name="Google Shape;76;g21a52747cc2_0_18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77" name="Google Shape;77;g21a52747cc2_0_18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78" name="Google Shape;78;g21a52747cc2_0_188"/>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g21a52747cc2_0_188"/>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1 1">
  <p:cSld name="Title slide_1_1">
    <p:spTree>
      <p:nvGrpSpPr>
        <p:cNvPr id="1" name="Shape 80"/>
        <p:cNvGrpSpPr/>
        <p:nvPr/>
      </p:nvGrpSpPr>
      <p:grpSpPr>
        <a:xfrm>
          <a:off x="0" y="0"/>
          <a:ext cx="0" cy="0"/>
          <a:chOff x="0" y="0"/>
          <a:chExt cx="0" cy="0"/>
        </a:xfrm>
      </p:grpSpPr>
      <p:sp>
        <p:nvSpPr>
          <p:cNvPr id="81" name="Google Shape;81;g21a52747cc2_0_193"/>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g21a52747cc2_0_193"/>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3" name="Google Shape;83;g21a52747cc2_0_193"/>
          <p:cNvSpPr/>
          <p:nvPr/>
        </p:nvSpPr>
        <p:spPr>
          <a:xfrm>
            <a:off x="132150" y="102750"/>
            <a:ext cx="11927700" cy="6652500"/>
          </a:xfrm>
          <a:prstGeom prst="rect">
            <a:avLst/>
          </a:prstGeom>
          <a:solidFill>
            <a:srgbClr val="008D8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8D8E"/>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1 1 1">
  <p:cSld name="Title slide_1_1_1">
    <p:spTree>
      <p:nvGrpSpPr>
        <p:cNvPr id="1" name="Shape 84"/>
        <p:cNvGrpSpPr/>
        <p:nvPr/>
      </p:nvGrpSpPr>
      <p:grpSpPr>
        <a:xfrm>
          <a:off x="0" y="0"/>
          <a:ext cx="0" cy="0"/>
          <a:chOff x="0" y="0"/>
          <a:chExt cx="0" cy="0"/>
        </a:xfrm>
      </p:grpSpPr>
      <p:sp>
        <p:nvSpPr>
          <p:cNvPr id="85" name="Google Shape;85;g21a52747cc2_0_197"/>
          <p:cNvSpPr/>
          <p:nvPr/>
        </p:nvSpPr>
        <p:spPr>
          <a:xfrm>
            <a:off x="120649" y="107951"/>
            <a:ext cx="11923200" cy="6644400"/>
          </a:xfrm>
          <a:prstGeom prst="rect">
            <a:avLst/>
          </a:prstGeom>
          <a:solidFill>
            <a:srgbClr val="D8D8D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numCol="1" anchor="ctr" anchorCtr="0">
            <a:noAutofit/>
          </a:bodyPr>
          <a:lstStyle>
            <a:lvl1pPr lvl="0" rtl="0">
              <a:spcBef>
                <a:spcPts val="0"/>
              </a:spcBef>
              <a:spcAft>
                <a:spcPts val="0"/>
              </a:spcAft>
              <a:buSzPts val="1400"/>
              <a:buChar char="●"/>
              <a:defRPr sz="1867"/>
            </a:lvl1pPr>
            <a:lvl2pPr lvl="1" rtl="0">
              <a:spcBef>
                <a:spcPts val="0"/>
              </a:spcBef>
              <a:spcAft>
                <a:spcPts val="0"/>
              </a:spcAft>
              <a:buSzPts val="1400"/>
              <a:buChar char="○"/>
              <a:defRPr sz="1867"/>
            </a:lvl2pPr>
            <a:lvl3pPr lvl="2" rtl="0">
              <a:spcBef>
                <a:spcPts val="0"/>
              </a:spcBef>
              <a:spcAft>
                <a:spcPts val="0"/>
              </a:spcAft>
              <a:buSzPts val="1400"/>
              <a:buChar char="■"/>
              <a:defRPr sz="1867"/>
            </a:lvl3pPr>
            <a:lvl4pPr lvl="3" rtl="0">
              <a:spcBef>
                <a:spcPts val="0"/>
              </a:spcBef>
              <a:spcAft>
                <a:spcPts val="0"/>
              </a:spcAft>
              <a:buSzPts val="1400"/>
              <a:buChar char="●"/>
              <a:defRPr sz="1867"/>
            </a:lvl4pPr>
            <a:lvl5pPr lvl="4" rtl="0">
              <a:spcBef>
                <a:spcPts val="0"/>
              </a:spcBef>
              <a:spcAft>
                <a:spcPts val="0"/>
              </a:spcAft>
              <a:buSzPts val="1400"/>
              <a:buChar char="○"/>
              <a:defRPr sz="1867"/>
            </a:lvl5pPr>
            <a:lvl6pPr lvl="5" rtl="0">
              <a:spcBef>
                <a:spcPts val="0"/>
              </a:spcBef>
              <a:spcAft>
                <a:spcPts val="0"/>
              </a:spcAft>
              <a:buSzPts val="1400"/>
              <a:buChar char="■"/>
              <a:defRPr sz="1867"/>
            </a:lvl6pPr>
            <a:lvl7pPr lvl="6" rtl="0">
              <a:spcBef>
                <a:spcPts val="0"/>
              </a:spcBef>
              <a:spcAft>
                <a:spcPts val="0"/>
              </a:spcAft>
              <a:buSzPts val="1400"/>
              <a:buChar char="●"/>
              <a:defRPr sz="1867"/>
            </a:lvl7pPr>
            <a:lvl8pPr lvl="7" rtl="0">
              <a:spcBef>
                <a:spcPts val="0"/>
              </a:spcBef>
              <a:spcAft>
                <a:spcPts val="0"/>
              </a:spcAft>
              <a:buSzPts val="1400"/>
              <a:buChar char="○"/>
              <a:defRPr sz="1867"/>
            </a:lvl8pPr>
            <a:lvl9pPr lvl="8" rtl="0">
              <a:spcBef>
                <a:spcPts val="0"/>
              </a:spcBef>
              <a:spcAft>
                <a:spcPts val="0"/>
              </a:spcAft>
              <a:buSzPts val="1400"/>
              <a:buChar char="■"/>
              <a:defRPr sz="1867"/>
            </a:lvl9pPr>
          </a:lstStyle>
          <a:p>
            <a:endParaRPr/>
          </a:p>
        </p:txBody>
      </p:sp>
      <p:sp>
        <p:nvSpPr>
          <p:cNvPr id="82" name="Google Shape;82;p2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numCol="1" anchor="ctr" anchorCtr="0">
            <a:noAutofit/>
          </a:bodyPr>
          <a:lstStyle>
            <a:lvl1pPr marL="609585" lvl="0" indent="-423323" rtl="0">
              <a:spcBef>
                <a:spcPts val="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3" name="Google Shape;83;p20"/>
          <p:cNvSpPr txBox="1">
            <a:spLocks noGrp="1"/>
          </p:cNvSpPr>
          <p:nvPr>
            <p:ph type="sldNum" idx="12"/>
          </p:nvPr>
        </p:nvSpPr>
        <p:spPr>
          <a:xfrm>
            <a:off x="11279717" y="6269037"/>
            <a:ext cx="306800" cy="138000"/>
          </a:xfrm>
          <a:prstGeom prst="rect">
            <a:avLst/>
          </a:prstGeom>
          <a:noFill/>
          <a:ln>
            <a:noFill/>
          </a:ln>
        </p:spPr>
        <p:txBody>
          <a:bodyPr spcFirstLastPara="1" wrap="square" lIns="0" tIns="0" rIns="0" bIns="0" numCol="1" anchor="t" anchorCtr="0">
            <a:noAutofit/>
          </a:bodyPr>
          <a:lstStyle>
            <a:lvl1pPr marL="0" marR="0" lvl="0" indent="0" algn="r" rtl="0">
              <a:spcBef>
                <a:spcPts val="0"/>
              </a:spcBef>
              <a:spcAft>
                <a:spcPts val="0"/>
              </a:spcAft>
              <a:buNone/>
              <a:defRPr sz="933" b="0" i="0" u="none" strike="noStrike" cap="none">
                <a:solidFill>
                  <a:schemeClr val="dk2"/>
                </a:solidFill>
                <a:latin typeface="Arial"/>
                <a:ea typeface="Arial"/>
                <a:cs typeface="Arial"/>
                <a:sym typeface="Arial"/>
              </a:defRPr>
            </a:lvl1pPr>
            <a:lvl2pPr marL="0" marR="0" lvl="1" indent="0" algn="r" rtl="0">
              <a:spcBef>
                <a:spcPts val="0"/>
              </a:spcBef>
              <a:spcAft>
                <a:spcPts val="0"/>
              </a:spcAft>
              <a:buNone/>
              <a:defRPr sz="933" b="0" i="0" u="none" strike="noStrike" cap="none">
                <a:solidFill>
                  <a:schemeClr val="dk2"/>
                </a:solidFill>
                <a:latin typeface="Arial"/>
                <a:ea typeface="Arial"/>
                <a:cs typeface="Arial"/>
                <a:sym typeface="Arial"/>
              </a:defRPr>
            </a:lvl2pPr>
            <a:lvl3pPr marL="0" marR="0" lvl="2" indent="0" algn="r" rtl="0">
              <a:spcBef>
                <a:spcPts val="0"/>
              </a:spcBef>
              <a:spcAft>
                <a:spcPts val="0"/>
              </a:spcAft>
              <a:buNone/>
              <a:defRPr sz="933" b="0" i="0" u="none" strike="noStrike" cap="none">
                <a:solidFill>
                  <a:schemeClr val="dk2"/>
                </a:solidFill>
                <a:latin typeface="Arial"/>
                <a:ea typeface="Arial"/>
                <a:cs typeface="Arial"/>
                <a:sym typeface="Arial"/>
              </a:defRPr>
            </a:lvl3pPr>
            <a:lvl4pPr marL="0" marR="0" lvl="3" indent="0" algn="r" rtl="0">
              <a:spcBef>
                <a:spcPts val="0"/>
              </a:spcBef>
              <a:spcAft>
                <a:spcPts val="0"/>
              </a:spcAft>
              <a:buNone/>
              <a:defRPr sz="933" b="0" i="0" u="none" strike="noStrike" cap="none">
                <a:solidFill>
                  <a:schemeClr val="dk2"/>
                </a:solidFill>
                <a:latin typeface="Arial"/>
                <a:ea typeface="Arial"/>
                <a:cs typeface="Arial"/>
                <a:sym typeface="Arial"/>
              </a:defRPr>
            </a:lvl4pPr>
            <a:lvl5pPr marL="0" marR="0" lvl="4" indent="0" algn="r" rtl="0">
              <a:spcBef>
                <a:spcPts val="0"/>
              </a:spcBef>
              <a:spcAft>
                <a:spcPts val="0"/>
              </a:spcAft>
              <a:buNone/>
              <a:defRPr sz="933" b="0" i="0" u="none" strike="noStrike" cap="none">
                <a:solidFill>
                  <a:schemeClr val="dk2"/>
                </a:solidFill>
                <a:latin typeface="Arial"/>
                <a:ea typeface="Arial"/>
                <a:cs typeface="Arial"/>
                <a:sym typeface="Arial"/>
              </a:defRPr>
            </a:lvl5pPr>
            <a:lvl6pPr marL="0" marR="0" lvl="5" indent="0" algn="r" rtl="0">
              <a:spcBef>
                <a:spcPts val="0"/>
              </a:spcBef>
              <a:spcAft>
                <a:spcPts val="0"/>
              </a:spcAft>
              <a:buNone/>
              <a:defRPr sz="933" b="0" i="0" u="none" strike="noStrike" cap="none">
                <a:solidFill>
                  <a:schemeClr val="dk2"/>
                </a:solidFill>
                <a:latin typeface="Arial"/>
                <a:ea typeface="Arial"/>
                <a:cs typeface="Arial"/>
                <a:sym typeface="Arial"/>
              </a:defRPr>
            </a:lvl6pPr>
            <a:lvl7pPr marL="0" marR="0" lvl="6" indent="0" algn="r" rtl="0">
              <a:spcBef>
                <a:spcPts val="0"/>
              </a:spcBef>
              <a:spcAft>
                <a:spcPts val="0"/>
              </a:spcAft>
              <a:buNone/>
              <a:defRPr sz="933" b="0" i="0" u="none" strike="noStrike" cap="none">
                <a:solidFill>
                  <a:schemeClr val="dk2"/>
                </a:solidFill>
                <a:latin typeface="Arial"/>
                <a:ea typeface="Arial"/>
                <a:cs typeface="Arial"/>
                <a:sym typeface="Arial"/>
              </a:defRPr>
            </a:lvl7pPr>
            <a:lvl8pPr marL="0" marR="0" lvl="7" indent="0" algn="r" rtl="0">
              <a:spcBef>
                <a:spcPts val="0"/>
              </a:spcBef>
              <a:spcAft>
                <a:spcPts val="0"/>
              </a:spcAft>
              <a:buNone/>
              <a:defRPr sz="933" b="0" i="0" u="none" strike="noStrike" cap="none">
                <a:solidFill>
                  <a:schemeClr val="dk2"/>
                </a:solidFill>
                <a:latin typeface="Arial"/>
                <a:ea typeface="Arial"/>
                <a:cs typeface="Arial"/>
                <a:sym typeface="Arial"/>
              </a:defRPr>
            </a:lvl8pPr>
            <a:lvl9pPr marL="0" marR="0" lvl="8" indent="0" algn="r" rtl="0">
              <a:spcBef>
                <a:spcPts val="0"/>
              </a:spcBef>
              <a:spcAft>
                <a:spcPts val="0"/>
              </a:spcAft>
              <a:buNone/>
              <a:defRPr sz="9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ltLang="en-GB"/>
              <a:pPr marL="0" lvl="0" indent="0" algn="r" rtl="0">
                <a:spcBef>
                  <a:spcPts val="0"/>
                </a:spcBef>
                <a:spcAft>
                  <a:spcPts val="0"/>
                </a:spcAft>
                <a:buNone/>
              </a:pPr>
              <a:t>‹#›</a:t>
            </a:fld>
            <a:endParaRPr/>
          </a:p>
        </p:txBody>
      </p:sp>
      <p:sp>
        <p:nvSpPr>
          <p:cNvPr id="84" name="Google Shape;84;p20"/>
          <p:cNvSpPr txBox="1">
            <a:spLocks noGrp="1"/>
          </p:cNvSpPr>
          <p:nvPr>
            <p:ph type="ftr" idx="11"/>
          </p:nvPr>
        </p:nvSpPr>
        <p:spPr>
          <a:xfrm>
            <a:off x="4318000" y="6223000"/>
            <a:ext cx="6731200" cy="203200"/>
          </a:xfrm>
          <a:prstGeom prst="rect">
            <a:avLst/>
          </a:prstGeom>
          <a:noFill/>
          <a:ln>
            <a:noFill/>
          </a:ln>
        </p:spPr>
        <p:txBody>
          <a:bodyPr spcFirstLastPara="1" wrap="square" lIns="68575" tIns="68575" rIns="68575" bIns="68575" numCol="1" anchor="ctr" anchorCtr="0">
            <a:noAutofit/>
          </a:bodyPr>
          <a:lstStyle>
            <a:lvl1pPr marR="0" lvl="0" algn="r" rtl="0">
              <a:spcBef>
                <a:spcPts val="0"/>
              </a:spcBef>
              <a:spcAft>
                <a:spcPts val="0"/>
              </a:spcAft>
              <a:buSzPts val="1100"/>
              <a:buNone/>
              <a:defRPr sz="933"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2400" b="0" i="0" u="none" strike="noStrike" cap="none">
                <a:solidFill>
                  <a:srgbClr val="000000"/>
                </a:solidFill>
                <a:latin typeface="Arial"/>
                <a:ea typeface="Arial"/>
                <a:cs typeface="Arial"/>
                <a:sym typeface="Arial"/>
              </a:defRPr>
            </a:lvl2pPr>
            <a:lvl3pPr marR="0" lvl="2" algn="l" rtl="0">
              <a:spcBef>
                <a:spcPts val="0"/>
              </a:spcBef>
              <a:spcAft>
                <a:spcPts val="0"/>
              </a:spcAft>
              <a:buSzPts val="1100"/>
              <a:buNone/>
              <a:defRPr sz="2400" b="0" i="0" u="none" strike="noStrike" cap="none">
                <a:solidFill>
                  <a:srgbClr val="000000"/>
                </a:solidFill>
                <a:latin typeface="Arial"/>
                <a:ea typeface="Arial"/>
                <a:cs typeface="Arial"/>
                <a:sym typeface="Arial"/>
              </a:defRPr>
            </a:lvl3pPr>
            <a:lvl4pPr marR="0" lvl="3" algn="l" rtl="0">
              <a:spcBef>
                <a:spcPts val="0"/>
              </a:spcBef>
              <a:spcAft>
                <a:spcPts val="0"/>
              </a:spcAft>
              <a:buSzPts val="1100"/>
              <a:buNone/>
              <a:defRPr sz="2400" b="0" i="0" u="none" strike="noStrike" cap="none">
                <a:solidFill>
                  <a:srgbClr val="000000"/>
                </a:solidFill>
                <a:latin typeface="Arial"/>
                <a:ea typeface="Arial"/>
                <a:cs typeface="Arial"/>
                <a:sym typeface="Arial"/>
              </a:defRPr>
            </a:lvl4pPr>
            <a:lvl5pPr marR="0" lvl="4" algn="l" rtl="0">
              <a:spcBef>
                <a:spcPts val="0"/>
              </a:spcBef>
              <a:spcAft>
                <a:spcPts val="0"/>
              </a:spcAft>
              <a:buSzPts val="1100"/>
              <a:buNone/>
              <a:defRPr sz="2400" b="0" i="0" u="none" strike="noStrike" cap="none">
                <a:solidFill>
                  <a:srgbClr val="000000"/>
                </a:solidFill>
                <a:latin typeface="Arial"/>
                <a:ea typeface="Arial"/>
                <a:cs typeface="Arial"/>
                <a:sym typeface="Arial"/>
              </a:defRPr>
            </a:lvl5pPr>
            <a:lvl6pPr marR="0" lvl="5" algn="l" rtl="0">
              <a:spcBef>
                <a:spcPts val="0"/>
              </a:spcBef>
              <a:spcAft>
                <a:spcPts val="0"/>
              </a:spcAft>
              <a:buSzPts val="1100"/>
              <a:buNone/>
              <a:defRPr sz="2400" b="0" i="0" u="none" strike="noStrike" cap="none">
                <a:solidFill>
                  <a:srgbClr val="000000"/>
                </a:solidFill>
                <a:latin typeface="Arial"/>
                <a:ea typeface="Arial"/>
                <a:cs typeface="Arial"/>
                <a:sym typeface="Arial"/>
              </a:defRPr>
            </a:lvl6pPr>
            <a:lvl7pPr marR="0" lvl="6" algn="l" rtl="0">
              <a:spcBef>
                <a:spcPts val="0"/>
              </a:spcBef>
              <a:spcAft>
                <a:spcPts val="0"/>
              </a:spcAft>
              <a:buSzPts val="1100"/>
              <a:buNone/>
              <a:defRPr sz="2400" b="0" i="0" u="none" strike="noStrike" cap="none">
                <a:solidFill>
                  <a:srgbClr val="000000"/>
                </a:solidFill>
                <a:latin typeface="Arial"/>
                <a:ea typeface="Arial"/>
                <a:cs typeface="Arial"/>
                <a:sym typeface="Arial"/>
              </a:defRPr>
            </a:lvl7pPr>
            <a:lvl8pPr marR="0" lvl="7" algn="l" rtl="0">
              <a:spcBef>
                <a:spcPts val="0"/>
              </a:spcBef>
              <a:spcAft>
                <a:spcPts val="0"/>
              </a:spcAft>
              <a:buSzPts val="1100"/>
              <a:buNone/>
              <a:defRPr sz="2400" b="0" i="0" u="none" strike="noStrike" cap="none">
                <a:solidFill>
                  <a:srgbClr val="000000"/>
                </a:solidFill>
                <a:latin typeface="Arial"/>
                <a:ea typeface="Arial"/>
                <a:cs typeface="Arial"/>
                <a:sym typeface="Arial"/>
              </a:defRPr>
            </a:lvl8pPr>
            <a:lvl9pPr marR="0" lvl="8" algn="l" rtl="0">
              <a:spcBef>
                <a:spcPts val="0"/>
              </a:spcBef>
              <a:spcAft>
                <a:spcPts val="0"/>
              </a:spcAft>
              <a:buSzPts val="1100"/>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85"/>
        <p:cNvGrpSpPr/>
        <p:nvPr/>
      </p:nvGrpSpPr>
      <p:grpSpPr>
        <a:xfrm>
          <a:off x="0" y="0"/>
          <a:ext cx="0" cy="0"/>
          <a:chOff x="0" y="0"/>
          <a:chExt cx="0" cy="0"/>
        </a:xfrm>
      </p:grpSpPr>
      <p:sp>
        <p:nvSpPr>
          <p:cNvPr id="86" name="Google Shape;86;p21"/>
          <p:cNvSpPr txBox="1">
            <a:spLocks noGrp="1"/>
          </p:cNvSpPr>
          <p:nvPr>
            <p:ph type="sldNum" idx="12"/>
          </p:nvPr>
        </p:nvSpPr>
        <p:spPr>
          <a:xfrm>
            <a:off x="11279717" y="6269037"/>
            <a:ext cx="306800" cy="138000"/>
          </a:xfrm>
          <a:prstGeom prst="rect">
            <a:avLst/>
          </a:prstGeom>
          <a:noFill/>
          <a:ln>
            <a:noFill/>
          </a:ln>
        </p:spPr>
        <p:txBody>
          <a:bodyPr spcFirstLastPara="1" wrap="square" lIns="0" tIns="0" rIns="0" bIns="0" numCol="1" anchor="t" anchorCtr="0">
            <a:noAutofit/>
          </a:bodyPr>
          <a:lstStyle>
            <a:lvl1pPr marL="0" marR="0" lvl="0" indent="0" algn="r" rtl="0">
              <a:spcBef>
                <a:spcPts val="0"/>
              </a:spcBef>
              <a:spcAft>
                <a:spcPts val="0"/>
              </a:spcAft>
              <a:buNone/>
              <a:defRPr sz="933" b="0" i="0" u="none" strike="noStrike" cap="none">
                <a:solidFill>
                  <a:schemeClr val="dk2"/>
                </a:solidFill>
                <a:latin typeface="Arial"/>
                <a:ea typeface="Arial"/>
                <a:cs typeface="Arial"/>
                <a:sym typeface="Arial"/>
              </a:defRPr>
            </a:lvl1pPr>
            <a:lvl2pPr marL="0" marR="0" lvl="1" indent="0" algn="r" rtl="0">
              <a:spcBef>
                <a:spcPts val="0"/>
              </a:spcBef>
              <a:spcAft>
                <a:spcPts val="0"/>
              </a:spcAft>
              <a:buNone/>
              <a:defRPr sz="933" b="0" i="0" u="none" strike="noStrike" cap="none">
                <a:solidFill>
                  <a:schemeClr val="dk2"/>
                </a:solidFill>
                <a:latin typeface="Arial"/>
                <a:ea typeface="Arial"/>
                <a:cs typeface="Arial"/>
                <a:sym typeface="Arial"/>
              </a:defRPr>
            </a:lvl2pPr>
            <a:lvl3pPr marL="0" marR="0" lvl="2" indent="0" algn="r" rtl="0">
              <a:spcBef>
                <a:spcPts val="0"/>
              </a:spcBef>
              <a:spcAft>
                <a:spcPts val="0"/>
              </a:spcAft>
              <a:buNone/>
              <a:defRPr sz="933" b="0" i="0" u="none" strike="noStrike" cap="none">
                <a:solidFill>
                  <a:schemeClr val="dk2"/>
                </a:solidFill>
                <a:latin typeface="Arial"/>
                <a:ea typeface="Arial"/>
                <a:cs typeface="Arial"/>
                <a:sym typeface="Arial"/>
              </a:defRPr>
            </a:lvl3pPr>
            <a:lvl4pPr marL="0" marR="0" lvl="3" indent="0" algn="r" rtl="0">
              <a:spcBef>
                <a:spcPts val="0"/>
              </a:spcBef>
              <a:spcAft>
                <a:spcPts val="0"/>
              </a:spcAft>
              <a:buNone/>
              <a:defRPr sz="933" b="0" i="0" u="none" strike="noStrike" cap="none">
                <a:solidFill>
                  <a:schemeClr val="dk2"/>
                </a:solidFill>
                <a:latin typeface="Arial"/>
                <a:ea typeface="Arial"/>
                <a:cs typeface="Arial"/>
                <a:sym typeface="Arial"/>
              </a:defRPr>
            </a:lvl4pPr>
            <a:lvl5pPr marL="0" marR="0" lvl="4" indent="0" algn="r" rtl="0">
              <a:spcBef>
                <a:spcPts val="0"/>
              </a:spcBef>
              <a:spcAft>
                <a:spcPts val="0"/>
              </a:spcAft>
              <a:buNone/>
              <a:defRPr sz="933" b="0" i="0" u="none" strike="noStrike" cap="none">
                <a:solidFill>
                  <a:schemeClr val="dk2"/>
                </a:solidFill>
                <a:latin typeface="Arial"/>
                <a:ea typeface="Arial"/>
                <a:cs typeface="Arial"/>
                <a:sym typeface="Arial"/>
              </a:defRPr>
            </a:lvl5pPr>
            <a:lvl6pPr marL="0" marR="0" lvl="5" indent="0" algn="r" rtl="0">
              <a:spcBef>
                <a:spcPts val="0"/>
              </a:spcBef>
              <a:spcAft>
                <a:spcPts val="0"/>
              </a:spcAft>
              <a:buNone/>
              <a:defRPr sz="933" b="0" i="0" u="none" strike="noStrike" cap="none">
                <a:solidFill>
                  <a:schemeClr val="dk2"/>
                </a:solidFill>
                <a:latin typeface="Arial"/>
                <a:ea typeface="Arial"/>
                <a:cs typeface="Arial"/>
                <a:sym typeface="Arial"/>
              </a:defRPr>
            </a:lvl6pPr>
            <a:lvl7pPr marL="0" marR="0" lvl="6" indent="0" algn="r" rtl="0">
              <a:spcBef>
                <a:spcPts val="0"/>
              </a:spcBef>
              <a:spcAft>
                <a:spcPts val="0"/>
              </a:spcAft>
              <a:buNone/>
              <a:defRPr sz="933" b="0" i="0" u="none" strike="noStrike" cap="none">
                <a:solidFill>
                  <a:schemeClr val="dk2"/>
                </a:solidFill>
                <a:latin typeface="Arial"/>
                <a:ea typeface="Arial"/>
                <a:cs typeface="Arial"/>
                <a:sym typeface="Arial"/>
              </a:defRPr>
            </a:lvl7pPr>
            <a:lvl8pPr marL="0" marR="0" lvl="7" indent="0" algn="r" rtl="0">
              <a:spcBef>
                <a:spcPts val="0"/>
              </a:spcBef>
              <a:spcAft>
                <a:spcPts val="0"/>
              </a:spcAft>
              <a:buNone/>
              <a:defRPr sz="933" b="0" i="0" u="none" strike="noStrike" cap="none">
                <a:solidFill>
                  <a:schemeClr val="dk2"/>
                </a:solidFill>
                <a:latin typeface="Arial"/>
                <a:ea typeface="Arial"/>
                <a:cs typeface="Arial"/>
                <a:sym typeface="Arial"/>
              </a:defRPr>
            </a:lvl8pPr>
            <a:lvl9pPr marL="0" marR="0" lvl="8" indent="0" algn="r" rtl="0">
              <a:spcBef>
                <a:spcPts val="0"/>
              </a:spcBef>
              <a:spcAft>
                <a:spcPts val="0"/>
              </a:spcAft>
              <a:buNone/>
              <a:defRPr sz="9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ltLang="en-GB"/>
              <a:pPr marL="0" lvl="0" indent="0" algn="r" rtl="0">
                <a:spcBef>
                  <a:spcPts val="0"/>
                </a:spcBef>
                <a:spcAft>
                  <a:spcPts val="0"/>
                </a:spcAft>
                <a:buNone/>
              </a:pPr>
              <a:t>‹#›</a:t>
            </a:fld>
            <a:endParaRPr/>
          </a:p>
        </p:txBody>
      </p:sp>
      <p:sp>
        <p:nvSpPr>
          <p:cNvPr id="87" name="Google Shape;87;p21"/>
          <p:cNvSpPr txBox="1">
            <a:spLocks noGrp="1"/>
          </p:cNvSpPr>
          <p:nvPr>
            <p:ph type="ftr" idx="11"/>
          </p:nvPr>
        </p:nvSpPr>
        <p:spPr>
          <a:xfrm>
            <a:off x="4318000" y="6223000"/>
            <a:ext cx="6731200" cy="203200"/>
          </a:xfrm>
          <a:prstGeom prst="rect">
            <a:avLst/>
          </a:prstGeom>
          <a:noFill/>
          <a:ln>
            <a:noFill/>
          </a:ln>
        </p:spPr>
        <p:txBody>
          <a:bodyPr spcFirstLastPara="1" wrap="square" lIns="68575" tIns="68575" rIns="68575" bIns="68575" numCol="1" anchor="ctr" anchorCtr="0">
            <a:noAutofit/>
          </a:bodyPr>
          <a:lstStyle>
            <a:lvl1pPr marR="0" lvl="0" algn="r" rtl="0">
              <a:spcBef>
                <a:spcPts val="0"/>
              </a:spcBef>
              <a:spcAft>
                <a:spcPts val="0"/>
              </a:spcAft>
              <a:buSzPts val="1100"/>
              <a:buNone/>
              <a:defRPr sz="933"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2400" b="0" i="0" u="none" strike="noStrike" cap="none">
                <a:solidFill>
                  <a:srgbClr val="000000"/>
                </a:solidFill>
                <a:latin typeface="Arial"/>
                <a:ea typeface="Arial"/>
                <a:cs typeface="Arial"/>
                <a:sym typeface="Arial"/>
              </a:defRPr>
            </a:lvl2pPr>
            <a:lvl3pPr marR="0" lvl="2" algn="l" rtl="0">
              <a:spcBef>
                <a:spcPts val="0"/>
              </a:spcBef>
              <a:spcAft>
                <a:spcPts val="0"/>
              </a:spcAft>
              <a:buSzPts val="1100"/>
              <a:buNone/>
              <a:defRPr sz="2400" b="0" i="0" u="none" strike="noStrike" cap="none">
                <a:solidFill>
                  <a:srgbClr val="000000"/>
                </a:solidFill>
                <a:latin typeface="Arial"/>
                <a:ea typeface="Arial"/>
                <a:cs typeface="Arial"/>
                <a:sym typeface="Arial"/>
              </a:defRPr>
            </a:lvl3pPr>
            <a:lvl4pPr marR="0" lvl="3" algn="l" rtl="0">
              <a:spcBef>
                <a:spcPts val="0"/>
              </a:spcBef>
              <a:spcAft>
                <a:spcPts val="0"/>
              </a:spcAft>
              <a:buSzPts val="1100"/>
              <a:buNone/>
              <a:defRPr sz="2400" b="0" i="0" u="none" strike="noStrike" cap="none">
                <a:solidFill>
                  <a:srgbClr val="000000"/>
                </a:solidFill>
                <a:latin typeface="Arial"/>
                <a:ea typeface="Arial"/>
                <a:cs typeface="Arial"/>
                <a:sym typeface="Arial"/>
              </a:defRPr>
            </a:lvl4pPr>
            <a:lvl5pPr marR="0" lvl="4" algn="l" rtl="0">
              <a:spcBef>
                <a:spcPts val="0"/>
              </a:spcBef>
              <a:spcAft>
                <a:spcPts val="0"/>
              </a:spcAft>
              <a:buSzPts val="1100"/>
              <a:buNone/>
              <a:defRPr sz="2400" b="0" i="0" u="none" strike="noStrike" cap="none">
                <a:solidFill>
                  <a:srgbClr val="000000"/>
                </a:solidFill>
                <a:latin typeface="Arial"/>
                <a:ea typeface="Arial"/>
                <a:cs typeface="Arial"/>
                <a:sym typeface="Arial"/>
              </a:defRPr>
            </a:lvl5pPr>
            <a:lvl6pPr marR="0" lvl="5" algn="l" rtl="0">
              <a:spcBef>
                <a:spcPts val="0"/>
              </a:spcBef>
              <a:spcAft>
                <a:spcPts val="0"/>
              </a:spcAft>
              <a:buSzPts val="1100"/>
              <a:buNone/>
              <a:defRPr sz="2400" b="0" i="0" u="none" strike="noStrike" cap="none">
                <a:solidFill>
                  <a:srgbClr val="000000"/>
                </a:solidFill>
                <a:latin typeface="Arial"/>
                <a:ea typeface="Arial"/>
                <a:cs typeface="Arial"/>
                <a:sym typeface="Arial"/>
              </a:defRPr>
            </a:lvl6pPr>
            <a:lvl7pPr marR="0" lvl="6" algn="l" rtl="0">
              <a:spcBef>
                <a:spcPts val="0"/>
              </a:spcBef>
              <a:spcAft>
                <a:spcPts val="0"/>
              </a:spcAft>
              <a:buSzPts val="1100"/>
              <a:buNone/>
              <a:defRPr sz="2400" b="0" i="0" u="none" strike="noStrike" cap="none">
                <a:solidFill>
                  <a:srgbClr val="000000"/>
                </a:solidFill>
                <a:latin typeface="Arial"/>
                <a:ea typeface="Arial"/>
                <a:cs typeface="Arial"/>
                <a:sym typeface="Arial"/>
              </a:defRPr>
            </a:lvl7pPr>
            <a:lvl8pPr marR="0" lvl="7" algn="l" rtl="0">
              <a:spcBef>
                <a:spcPts val="0"/>
              </a:spcBef>
              <a:spcAft>
                <a:spcPts val="0"/>
              </a:spcAft>
              <a:buSzPts val="1100"/>
              <a:buNone/>
              <a:defRPr sz="2400" b="0" i="0" u="none" strike="noStrike" cap="none">
                <a:solidFill>
                  <a:srgbClr val="000000"/>
                </a:solidFill>
                <a:latin typeface="Arial"/>
                <a:ea typeface="Arial"/>
                <a:cs typeface="Arial"/>
                <a:sym typeface="Arial"/>
              </a:defRPr>
            </a:lvl8pPr>
            <a:lvl9pPr marR="0" lvl="8" algn="l" rtl="0">
              <a:spcBef>
                <a:spcPts val="0"/>
              </a:spcBef>
              <a:spcAft>
                <a:spcPts val="0"/>
              </a:spcAft>
              <a:buSzPts val="1100"/>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pic>
        <p:nvPicPr>
          <p:cNvPr id="3" name="Picture 2" descr="A purple logo with white background&#10;&#10;AI-generated content may be incorrect.">
            <a:extLst>
              <a:ext uri="{FF2B5EF4-FFF2-40B4-BE49-F238E27FC236}">
                <a16:creationId xmlns:a16="http://schemas.microsoft.com/office/drawing/2014/main" id="{E8452281-FDBB-B05E-60A7-1EE441D5F92D}"/>
              </a:ext>
            </a:extLst>
          </p:cNvPr>
          <p:cNvPicPr>
            <a:picLocks noChangeAspect="1"/>
          </p:cNvPicPr>
          <p:nvPr userDrawn="1"/>
        </p:nvPicPr>
        <p:blipFill>
          <a:blip r:embed="rId2"/>
          <a:stretch>
            <a:fillRect/>
          </a:stretch>
        </p:blipFill>
        <p:spPr>
          <a:xfrm>
            <a:off x="677574" y="6125744"/>
            <a:ext cx="561681" cy="419828"/>
          </a:xfrm>
          <a:prstGeom prst="rect">
            <a:avLst/>
          </a:prstGeom>
        </p:spPr>
      </p:pic>
      <p:sp>
        <p:nvSpPr>
          <p:cNvPr id="17" name="Google Shape;17;p87"/>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0" name="Google Shape;20;p87"/>
          <p:cNvSpPr/>
          <p:nvPr/>
        </p:nvSpPr>
        <p:spPr>
          <a:xfrm>
            <a:off x="126225" y="96675"/>
            <a:ext cx="11927700" cy="5464200"/>
          </a:xfrm>
          <a:prstGeom prst="rect">
            <a:avLst/>
          </a:prstGeom>
          <a:solidFill>
            <a:srgbClr val="3F3F3F">
              <a:alpha val="3137"/>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21"/>
        <p:cNvGrpSpPr/>
        <p:nvPr/>
      </p:nvGrpSpPr>
      <p:grpSpPr>
        <a:xfrm>
          <a:off x="0" y="0"/>
          <a:ext cx="0" cy="0"/>
          <a:chOff x="0" y="0"/>
          <a:chExt cx="0" cy="0"/>
        </a:xfrm>
      </p:grpSpPr>
      <p:sp>
        <p:nvSpPr>
          <p:cNvPr id="22" name="Google Shape;22;p88"/>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3" name="Google Shape;23;p88"/>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24" name="Google Shape;24;p88"/>
          <p:cNvSpPr/>
          <p:nvPr/>
        </p:nvSpPr>
        <p:spPr>
          <a:xfrm>
            <a:off x="126225" y="96675"/>
            <a:ext cx="11927700" cy="54642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pic>
        <p:nvPicPr>
          <p:cNvPr id="25" name="Google Shape;25;p88" descr="57% HMRCppt logo"/>
          <p:cNvPicPr preferRelativeResize="0"/>
          <p:nvPr/>
        </p:nvPicPr>
        <p:blipFill rotWithShape="1">
          <a:blip r:embed="rId2">
            <a:alphaModFix/>
          </a:blip>
          <a:srcRect/>
          <a:stretch/>
        </p:blipFill>
        <p:spPr>
          <a:xfrm>
            <a:off x="599018" y="5764213"/>
            <a:ext cx="1030224" cy="63398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26"/>
        <p:cNvGrpSpPr/>
        <p:nvPr/>
      </p:nvGrpSpPr>
      <p:grpSpPr>
        <a:xfrm>
          <a:off x="0" y="0"/>
          <a:ext cx="0" cy="0"/>
          <a:chOff x="0" y="0"/>
          <a:chExt cx="0" cy="0"/>
        </a:xfrm>
      </p:grpSpPr>
      <p:sp>
        <p:nvSpPr>
          <p:cNvPr id="27" name="Google Shape;27;p8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8" name="Google Shape;28;p89"/>
          <p:cNvSpPr txBox="1">
            <a:spLocks noGrp="1"/>
          </p:cNvSpPr>
          <p:nvPr>
            <p:ph type="sldNum" idx="12"/>
          </p:nvPr>
        </p:nvSpPr>
        <p:spPr>
          <a:xfrm>
            <a:off x="11296610" y="6217622"/>
            <a:ext cx="731700" cy="5247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1">
  <p:cSld name="Title slide_1">
    <p:spTree>
      <p:nvGrpSpPr>
        <p:cNvPr id="1" name="Shape 34"/>
        <p:cNvGrpSpPr/>
        <p:nvPr/>
      </p:nvGrpSpPr>
      <p:grpSpPr>
        <a:xfrm>
          <a:off x="0" y="0"/>
          <a:ext cx="0" cy="0"/>
          <a:chOff x="0" y="0"/>
          <a:chExt cx="0" cy="0"/>
        </a:xfrm>
      </p:grpSpPr>
      <p:sp>
        <p:nvSpPr>
          <p:cNvPr id="35" name="Google Shape;35;p91"/>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6" name="Google Shape;36;p91"/>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37" name="Google Shape;37;p91"/>
          <p:cNvSpPr/>
          <p:nvPr/>
        </p:nvSpPr>
        <p:spPr>
          <a:xfrm>
            <a:off x="126225" y="96675"/>
            <a:ext cx="11927700" cy="5464200"/>
          </a:xfrm>
          <a:prstGeom prst="rect">
            <a:avLst/>
          </a:prstGeom>
          <a:solidFill>
            <a:srgbClr val="008D8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pic>
        <p:nvPicPr>
          <p:cNvPr id="38" name="Google Shape;38;p91" descr="57% HMRCppt logo"/>
          <p:cNvPicPr preferRelativeResize="0"/>
          <p:nvPr/>
        </p:nvPicPr>
        <p:blipFill rotWithShape="1">
          <a:blip r:embed="rId2">
            <a:alphaModFix/>
          </a:blip>
          <a:srcRect/>
          <a:stretch/>
        </p:blipFill>
        <p:spPr>
          <a:xfrm>
            <a:off x="599018" y="5764213"/>
            <a:ext cx="1030224" cy="6339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1 1">
  <p:cSld name="Title slide_1_1">
    <p:spTree>
      <p:nvGrpSpPr>
        <p:cNvPr id="1" name="Shape 39"/>
        <p:cNvGrpSpPr/>
        <p:nvPr/>
      </p:nvGrpSpPr>
      <p:grpSpPr>
        <a:xfrm>
          <a:off x="0" y="0"/>
          <a:ext cx="0" cy="0"/>
          <a:chOff x="0" y="0"/>
          <a:chExt cx="0" cy="0"/>
        </a:xfrm>
      </p:grpSpPr>
      <p:sp>
        <p:nvSpPr>
          <p:cNvPr id="40" name="Google Shape;40;p92"/>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1" name="Google Shape;41;p92"/>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2" name="Google Shape;42;p92"/>
          <p:cNvSpPr/>
          <p:nvPr/>
        </p:nvSpPr>
        <p:spPr>
          <a:xfrm>
            <a:off x="132150" y="102750"/>
            <a:ext cx="11927700" cy="6652500"/>
          </a:xfrm>
          <a:prstGeom prst="rect">
            <a:avLst/>
          </a:prstGeom>
          <a:solidFill>
            <a:srgbClr val="008D8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8D8E"/>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94"/>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2" name="Google Shape;52;p94" descr="57% HMRCppt logo"/>
          <p:cNvPicPr preferRelativeResize="0"/>
          <p:nvPr/>
        </p:nvPicPr>
        <p:blipFill rotWithShape="1">
          <a:blip r:embed="rId2">
            <a:alphaModFix/>
          </a:blip>
          <a:srcRect/>
          <a:stretch/>
        </p:blipFill>
        <p:spPr>
          <a:xfrm>
            <a:off x="599018" y="5764213"/>
            <a:ext cx="1030224" cy="633984"/>
          </a:xfrm>
          <a:prstGeom prst="rect">
            <a:avLst/>
          </a:prstGeom>
          <a:noFill/>
          <a:ln>
            <a:noFill/>
          </a:ln>
        </p:spPr>
      </p:pic>
      <p:sp>
        <p:nvSpPr>
          <p:cNvPr id="53" name="Google Shape;53;p94"/>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4" name="Google Shape;54;p94"/>
          <p:cNvSpPr/>
          <p:nvPr/>
        </p:nvSpPr>
        <p:spPr>
          <a:xfrm>
            <a:off x="120649" y="107951"/>
            <a:ext cx="11923200" cy="6644400"/>
          </a:xfrm>
          <a:prstGeom prst="rect">
            <a:avLst/>
          </a:prstGeom>
          <a:solidFill>
            <a:srgbClr val="D8D8D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5"/>
        <p:cNvGrpSpPr/>
        <p:nvPr/>
      </p:nvGrpSpPr>
      <p:grpSpPr>
        <a:xfrm>
          <a:off x="0" y="0"/>
          <a:ext cx="0" cy="0"/>
          <a:chOff x="0" y="0"/>
          <a:chExt cx="0" cy="0"/>
        </a:xfrm>
      </p:grpSpPr>
      <p:sp>
        <p:nvSpPr>
          <p:cNvPr id="56" name="Google Shape;56;p95"/>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7" name="Google Shape;57;p95"/>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8" name="Google Shape;58;p95"/>
          <p:cNvSpPr txBox="1"/>
          <p:nvPr/>
        </p:nvSpPr>
        <p:spPr>
          <a:xfrm>
            <a:off x="598553" y="1844824"/>
            <a:ext cx="7772400" cy="531900"/>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000000"/>
              </a:buClr>
              <a:buSzPts val="2600"/>
              <a:buFont typeface="Arial"/>
              <a:buNone/>
            </a:pPr>
            <a:r>
              <a:rPr lang="en-GB" sz="2600" b="1" i="0" u="none" strike="noStrike" cap="none">
                <a:solidFill>
                  <a:schemeClr val="dk2"/>
                </a:solidFill>
                <a:latin typeface="Arial"/>
                <a:ea typeface="Arial"/>
                <a:cs typeface="Arial"/>
                <a:sym typeface="Arial"/>
              </a:rPr>
              <a:t>Thank you</a:t>
            </a:r>
            <a:endParaRPr sz="2600" b="1" i="0" u="none" strike="noStrike" cap="none">
              <a:solidFill>
                <a:schemeClr val="dk2"/>
              </a:solidFill>
              <a:latin typeface="Arial"/>
              <a:ea typeface="Arial"/>
              <a:cs typeface="Arial"/>
              <a:sym typeface="Arial"/>
            </a:endParaRPr>
          </a:p>
        </p:txBody>
      </p:sp>
      <p:sp>
        <p:nvSpPr>
          <p:cNvPr id="59" name="Google Shape;59;p95"/>
          <p:cNvSpPr txBox="1"/>
          <p:nvPr/>
        </p:nvSpPr>
        <p:spPr>
          <a:xfrm>
            <a:off x="598553" y="2520603"/>
            <a:ext cx="6400800" cy="2880300"/>
          </a:xfrm>
          <a:prstGeom prst="rect">
            <a:avLst/>
          </a:prstGeom>
          <a:noFill/>
          <a:ln>
            <a:noFill/>
          </a:ln>
        </p:spPr>
        <p:txBody>
          <a:bodyPr spcFirstLastPara="1" wrap="square" lIns="0" tIns="0" rIns="0" bIns="0" anchor="t" anchorCtr="0">
            <a:noAutofit/>
          </a:bodyPr>
          <a:lstStyle/>
          <a:p>
            <a:pPr marL="269999" marR="0" lvl="0" indent="-269999" algn="l" rtl="0">
              <a:lnSpc>
                <a:spcPct val="100000"/>
              </a:lnSpc>
              <a:spcBef>
                <a:spcPts val="0"/>
              </a:spcBef>
              <a:spcAft>
                <a:spcPts val="0"/>
              </a:spcAft>
              <a:buClr>
                <a:srgbClr val="000000"/>
              </a:buClr>
              <a:buSzPts val="1800"/>
              <a:buFont typeface="Arial"/>
              <a:buAutoNum type="arabicPeriod"/>
            </a:pPr>
            <a:r>
              <a:rPr lang="en-GB" sz="1800" b="0" i="0" u="none" strike="noStrike" cap="none">
                <a:solidFill>
                  <a:srgbClr val="000000"/>
                </a:solidFill>
                <a:latin typeface="Arial"/>
                <a:ea typeface="Arial"/>
                <a:cs typeface="Arial"/>
                <a:sym typeface="Arial"/>
              </a:rPr>
              <a:t>HM Revenue &amp; Customs</a:t>
            </a:r>
            <a:endParaRPr sz="1400" b="0" i="0" u="none" strike="noStrike" cap="none">
              <a:solidFill>
                <a:srgbClr val="000000"/>
              </a:solidFill>
              <a:latin typeface="Arial"/>
              <a:ea typeface="Arial"/>
              <a:cs typeface="Arial"/>
              <a:sym typeface="Arial"/>
            </a:endParaRPr>
          </a:p>
          <a:p>
            <a:pPr marL="269999" marR="0" lvl="0" indent="-269999" algn="l" rtl="0">
              <a:lnSpc>
                <a:spcPct val="100000"/>
              </a:lnSpc>
              <a:spcBef>
                <a:spcPts val="800"/>
              </a:spcBef>
              <a:spcAft>
                <a:spcPts val="0"/>
              </a:spcAft>
              <a:buClr>
                <a:srgbClr val="000000"/>
              </a:buClr>
              <a:buSzPts val="1800"/>
              <a:buFont typeface="Arial"/>
              <a:buAutoNum type="arabicPeriod"/>
            </a:pPr>
            <a:r>
              <a:rPr lang="en-GB" sz="1800" b="0" i="0" u="none" strike="noStrike" cap="none">
                <a:solidFill>
                  <a:srgbClr val="000000"/>
                </a:solidFill>
                <a:latin typeface="Arial"/>
                <a:ea typeface="Arial"/>
                <a:cs typeface="Arial"/>
                <a:sym typeface="Arial"/>
              </a:rPr>
              <a:t>Name</a:t>
            </a:r>
            <a:endParaRPr sz="1400" b="0" i="0" u="none" strike="noStrike" cap="none">
              <a:solidFill>
                <a:srgbClr val="000000"/>
              </a:solidFill>
              <a:latin typeface="Arial"/>
              <a:ea typeface="Arial"/>
              <a:cs typeface="Arial"/>
              <a:sym typeface="Arial"/>
            </a:endParaRPr>
          </a:p>
          <a:p>
            <a:pPr marL="269999" marR="0" lvl="0" indent="-269999" algn="l" rtl="0">
              <a:lnSpc>
                <a:spcPct val="100000"/>
              </a:lnSpc>
              <a:spcBef>
                <a:spcPts val="800"/>
              </a:spcBef>
              <a:spcAft>
                <a:spcPts val="0"/>
              </a:spcAft>
              <a:buClr>
                <a:srgbClr val="000000"/>
              </a:buClr>
              <a:buSzPts val="1800"/>
              <a:buFont typeface="Arial"/>
              <a:buAutoNum type="arabicPeriod"/>
            </a:pPr>
            <a:r>
              <a:rPr lang="en-GB" sz="1800" b="0" i="0" u="none" strike="noStrike" cap="none">
                <a:solidFill>
                  <a:srgbClr val="000000"/>
                </a:solidFill>
                <a:latin typeface="Arial"/>
                <a:ea typeface="Arial"/>
                <a:cs typeface="Arial"/>
                <a:sym typeface="Arial"/>
              </a:rPr>
              <a:t>Address line</a:t>
            </a:r>
            <a:br>
              <a:rPr lang="en-GB" sz="1800" b="0" i="0" u="none" strike="noStrike" cap="none">
                <a:solidFill>
                  <a:srgbClr val="000000"/>
                </a:solidFill>
                <a:latin typeface="Arial"/>
                <a:ea typeface="Arial"/>
                <a:cs typeface="Arial"/>
                <a:sym typeface="Arial"/>
              </a:rPr>
            </a:br>
            <a:br>
              <a:rPr lang="en-GB" sz="18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69999" marR="0" lvl="0" indent="-269999" algn="l" rtl="0">
              <a:lnSpc>
                <a:spcPct val="100000"/>
              </a:lnSpc>
              <a:spcBef>
                <a:spcPts val="800"/>
              </a:spcBef>
              <a:spcAft>
                <a:spcPts val="0"/>
              </a:spcAft>
              <a:buClr>
                <a:srgbClr val="000000"/>
              </a:buClr>
              <a:buSzPts val="1800"/>
              <a:buFont typeface="Arial"/>
              <a:buAutoNum type="arabicPeriod"/>
            </a:pPr>
            <a:r>
              <a:rPr lang="en-GB" sz="1800" b="0" i="0" u="none" strike="noStrike" cap="none">
                <a:solidFill>
                  <a:srgbClr val="000000"/>
                </a:solidFill>
                <a:latin typeface="Arial"/>
                <a:ea typeface="Arial"/>
                <a:cs typeface="Arial"/>
                <a:sym typeface="Arial"/>
              </a:rPr>
              <a:t>email@address</a:t>
            </a:r>
            <a:endParaRPr sz="1800" b="0" i="0" u="none" strike="noStrike" cap="none">
              <a:solidFill>
                <a:srgbClr val="000000"/>
              </a:solidFill>
              <a:latin typeface="Arial"/>
              <a:ea typeface="Arial"/>
              <a:cs typeface="Arial"/>
              <a:sym typeface="Arial"/>
            </a:endParaRPr>
          </a:p>
        </p:txBody>
      </p:sp>
      <p:pic>
        <p:nvPicPr>
          <p:cNvPr id="60" name="Google Shape;60;p95" descr="57% HMRCppt logo"/>
          <p:cNvPicPr preferRelativeResize="0"/>
          <p:nvPr/>
        </p:nvPicPr>
        <p:blipFill rotWithShape="1">
          <a:blip r:embed="rId2">
            <a:alphaModFix/>
          </a:blip>
          <a:srcRect/>
          <a:stretch/>
        </p:blipFill>
        <p:spPr>
          <a:xfrm>
            <a:off x="599018" y="5764213"/>
            <a:ext cx="1030224" cy="63398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61"/>
        <p:cNvGrpSpPr/>
        <p:nvPr/>
      </p:nvGrpSpPr>
      <p:grpSpPr>
        <a:xfrm>
          <a:off x="0" y="0"/>
          <a:ext cx="0" cy="0"/>
          <a:chOff x="0" y="0"/>
          <a:chExt cx="0" cy="0"/>
        </a:xfrm>
      </p:grpSpPr>
      <p:sp>
        <p:nvSpPr>
          <p:cNvPr id="62" name="Google Shape;62;g21a52747cc2_0_26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63" name="Google Shape;63;g21a52747cc2_0_26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64" name="Google Shape;64;g21a52747cc2_0_266"/>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5" name="Google Shape;65;g21a52747cc2_0_266"/>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5"/>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 name="Google Shape;11;p85"/>
          <p:cNvSpPr txBox="1">
            <a:spLocks noGrp="1"/>
          </p:cNvSpPr>
          <p:nvPr>
            <p:ph type="ftr" idx="11"/>
          </p:nvPr>
        </p:nvSpPr>
        <p:spPr>
          <a:xfrm>
            <a:off x="2446867" y="6269038"/>
            <a:ext cx="8737500" cy="1446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58" r:id="rId8"/>
    <p:sldLayoutId id="214748365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6"/>
        <p:cNvGrpSpPr/>
        <p:nvPr/>
      </p:nvGrpSpPr>
      <p:grpSpPr>
        <a:xfrm>
          <a:off x="0" y="0"/>
          <a:ext cx="0" cy="0"/>
          <a:chOff x="0" y="0"/>
          <a:chExt cx="0" cy="0"/>
        </a:xfrm>
      </p:grpSpPr>
      <p:sp>
        <p:nvSpPr>
          <p:cNvPr id="67" name="Google Shape;67;g21a52747cc2_0_179"/>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9" name="Google Shape;69;g21a52747cc2_0_179"/>
          <p:cNvSpPr txBox="1">
            <a:spLocks noGrp="1"/>
          </p:cNvSpPr>
          <p:nvPr>
            <p:ph type="ftr" idx="11"/>
          </p:nvPr>
        </p:nvSpPr>
        <p:spPr>
          <a:xfrm>
            <a:off x="4318000" y="6223000"/>
            <a:ext cx="6731100" cy="203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70" name="Google Shape;70;g21a52747cc2_0_179"/>
          <p:cNvSpPr/>
          <p:nvPr/>
        </p:nvSpPr>
        <p:spPr>
          <a:xfrm>
            <a:off x="126225" y="96675"/>
            <a:ext cx="11927700" cy="5464200"/>
          </a:xfrm>
          <a:prstGeom prst="rect">
            <a:avLst/>
          </a:prstGeom>
          <a:solidFill>
            <a:srgbClr val="3F3F3F">
              <a:alpha val="33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3F3F3F"/>
              </a:solidFill>
            </a:endParaRPr>
          </a:p>
        </p:txBody>
      </p:sp>
      <p:pic>
        <p:nvPicPr>
          <p:cNvPr id="4" name="Picture 3" descr="A purple logo with white background&#10;&#10;AI-generated content may be incorrect.">
            <a:extLst>
              <a:ext uri="{FF2B5EF4-FFF2-40B4-BE49-F238E27FC236}">
                <a16:creationId xmlns:a16="http://schemas.microsoft.com/office/drawing/2014/main" id="{D627026D-3E37-9FA0-EC6F-1ACDD64D7052}"/>
              </a:ext>
            </a:extLst>
          </p:cNvPr>
          <p:cNvPicPr>
            <a:picLocks noChangeAspect="1"/>
          </p:cNvPicPr>
          <p:nvPr userDrawn="1"/>
        </p:nvPicPr>
        <p:blipFill>
          <a:blip r:embed="rId6"/>
          <a:stretch>
            <a:fillRect/>
          </a:stretch>
        </p:blipFill>
        <p:spPr>
          <a:xfrm>
            <a:off x="677574" y="6125744"/>
            <a:ext cx="561681" cy="419828"/>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6"/>
        <p:cNvGrpSpPr/>
        <p:nvPr/>
      </p:nvGrpSpPr>
      <p:grpSpPr>
        <a:xfrm>
          <a:off x="0" y="0"/>
          <a:ext cx="0" cy="0"/>
          <a:chOff x="0" y="0"/>
          <a:chExt cx="0" cy="0"/>
        </a:xfrm>
      </p:grpSpPr>
      <p:sp>
        <p:nvSpPr>
          <p:cNvPr id="77" name="Google Shape;77;p19"/>
          <p:cNvSpPr txBox="1">
            <a:spLocks noGrp="1"/>
          </p:cNvSpPr>
          <p:nvPr>
            <p:ph type="sldNum" idx="12"/>
          </p:nvPr>
        </p:nvSpPr>
        <p:spPr>
          <a:xfrm>
            <a:off x="11279717" y="6269037"/>
            <a:ext cx="306800" cy="138000"/>
          </a:xfrm>
          <a:prstGeom prst="rect">
            <a:avLst/>
          </a:prstGeom>
          <a:noFill/>
          <a:ln>
            <a:noFill/>
          </a:ln>
        </p:spPr>
        <p:txBody>
          <a:bodyPr spcFirstLastPara="1" wrap="square" lIns="0" tIns="0" rIns="0" bIns="0" numCol="1" anchor="t" anchorCtr="0">
            <a:noAutofit/>
          </a:bodyPr>
          <a:lstStyle>
            <a:lvl1pPr marL="0" marR="0" lvl="0" indent="0" algn="r" rtl="0">
              <a:spcBef>
                <a:spcPts val="0"/>
              </a:spcBef>
              <a:spcAft>
                <a:spcPts val="0"/>
              </a:spcAft>
              <a:buNone/>
              <a:defRPr sz="933" b="0" i="0" u="none" strike="noStrike" cap="none">
                <a:solidFill>
                  <a:schemeClr val="dk2"/>
                </a:solidFill>
                <a:latin typeface="Arial"/>
                <a:ea typeface="Arial"/>
                <a:cs typeface="Arial"/>
                <a:sym typeface="Arial"/>
              </a:defRPr>
            </a:lvl1pPr>
            <a:lvl2pPr marL="0" marR="0" lvl="1" indent="0" algn="r" rtl="0">
              <a:spcBef>
                <a:spcPts val="0"/>
              </a:spcBef>
              <a:spcAft>
                <a:spcPts val="0"/>
              </a:spcAft>
              <a:buNone/>
              <a:defRPr sz="933" b="0" i="0" u="none" strike="noStrike" cap="none">
                <a:solidFill>
                  <a:schemeClr val="dk2"/>
                </a:solidFill>
                <a:latin typeface="Arial"/>
                <a:ea typeface="Arial"/>
                <a:cs typeface="Arial"/>
                <a:sym typeface="Arial"/>
              </a:defRPr>
            </a:lvl2pPr>
            <a:lvl3pPr marL="0" marR="0" lvl="2" indent="0" algn="r" rtl="0">
              <a:spcBef>
                <a:spcPts val="0"/>
              </a:spcBef>
              <a:spcAft>
                <a:spcPts val="0"/>
              </a:spcAft>
              <a:buNone/>
              <a:defRPr sz="933" b="0" i="0" u="none" strike="noStrike" cap="none">
                <a:solidFill>
                  <a:schemeClr val="dk2"/>
                </a:solidFill>
                <a:latin typeface="Arial"/>
                <a:ea typeface="Arial"/>
                <a:cs typeface="Arial"/>
                <a:sym typeface="Arial"/>
              </a:defRPr>
            </a:lvl3pPr>
            <a:lvl4pPr marL="0" marR="0" lvl="3" indent="0" algn="r" rtl="0">
              <a:spcBef>
                <a:spcPts val="0"/>
              </a:spcBef>
              <a:spcAft>
                <a:spcPts val="0"/>
              </a:spcAft>
              <a:buNone/>
              <a:defRPr sz="933" b="0" i="0" u="none" strike="noStrike" cap="none">
                <a:solidFill>
                  <a:schemeClr val="dk2"/>
                </a:solidFill>
                <a:latin typeface="Arial"/>
                <a:ea typeface="Arial"/>
                <a:cs typeface="Arial"/>
                <a:sym typeface="Arial"/>
              </a:defRPr>
            </a:lvl4pPr>
            <a:lvl5pPr marL="0" marR="0" lvl="4" indent="0" algn="r" rtl="0">
              <a:spcBef>
                <a:spcPts val="0"/>
              </a:spcBef>
              <a:spcAft>
                <a:spcPts val="0"/>
              </a:spcAft>
              <a:buNone/>
              <a:defRPr sz="933" b="0" i="0" u="none" strike="noStrike" cap="none">
                <a:solidFill>
                  <a:schemeClr val="dk2"/>
                </a:solidFill>
                <a:latin typeface="Arial"/>
                <a:ea typeface="Arial"/>
                <a:cs typeface="Arial"/>
                <a:sym typeface="Arial"/>
              </a:defRPr>
            </a:lvl5pPr>
            <a:lvl6pPr marL="0" marR="0" lvl="5" indent="0" algn="r" rtl="0">
              <a:spcBef>
                <a:spcPts val="0"/>
              </a:spcBef>
              <a:spcAft>
                <a:spcPts val="0"/>
              </a:spcAft>
              <a:buNone/>
              <a:defRPr sz="933" b="0" i="0" u="none" strike="noStrike" cap="none">
                <a:solidFill>
                  <a:schemeClr val="dk2"/>
                </a:solidFill>
                <a:latin typeface="Arial"/>
                <a:ea typeface="Arial"/>
                <a:cs typeface="Arial"/>
                <a:sym typeface="Arial"/>
              </a:defRPr>
            </a:lvl6pPr>
            <a:lvl7pPr marL="0" marR="0" lvl="6" indent="0" algn="r" rtl="0">
              <a:spcBef>
                <a:spcPts val="0"/>
              </a:spcBef>
              <a:spcAft>
                <a:spcPts val="0"/>
              </a:spcAft>
              <a:buNone/>
              <a:defRPr sz="933" b="0" i="0" u="none" strike="noStrike" cap="none">
                <a:solidFill>
                  <a:schemeClr val="dk2"/>
                </a:solidFill>
                <a:latin typeface="Arial"/>
                <a:ea typeface="Arial"/>
                <a:cs typeface="Arial"/>
                <a:sym typeface="Arial"/>
              </a:defRPr>
            </a:lvl7pPr>
            <a:lvl8pPr marL="0" marR="0" lvl="7" indent="0" algn="r" rtl="0">
              <a:spcBef>
                <a:spcPts val="0"/>
              </a:spcBef>
              <a:spcAft>
                <a:spcPts val="0"/>
              </a:spcAft>
              <a:buNone/>
              <a:defRPr sz="933" b="0" i="0" u="none" strike="noStrike" cap="none">
                <a:solidFill>
                  <a:schemeClr val="dk2"/>
                </a:solidFill>
                <a:latin typeface="Arial"/>
                <a:ea typeface="Arial"/>
                <a:cs typeface="Arial"/>
                <a:sym typeface="Arial"/>
              </a:defRPr>
            </a:lvl8pPr>
            <a:lvl9pPr marL="0" marR="0" lvl="8" indent="0" algn="r" rtl="0">
              <a:spcBef>
                <a:spcPts val="0"/>
              </a:spcBef>
              <a:spcAft>
                <a:spcPts val="0"/>
              </a:spcAft>
              <a:buNone/>
              <a:defRPr sz="9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ltLang="en-GB"/>
              <a:pPr marL="0" lvl="0" indent="0" algn="r" rtl="0">
                <a:spcBef>
                  <a:spcPts val="0"/>
                </a:spcBef>
                <a:spcAft>
                  <a:spcPts val="0"/>
                </a:spcAft>
                <a:buNone/>
              </a:pPr>
              <a:t>‹#›</a:t>
            </a:fld>
            <a:endParaRPr/>
          </a:p>
        </p:txBody>
      </p:sp>
      <p:pic>
        <p:nvPicPr>
          <p:cNvPr id="78" name="Google Shape;78;p19" descr="57% HMRCppt logo"/>
          <p:cNvPicPr preferRelativeResize="0"/>
          <p:nvPr/>
        </p:nvPicPr>
        <p:blipFill rotWithShape="1">
          <a:blip r:embed="rId4">
            <a:alphaModFix/>
          </a:blip>
          <a:srcRect/>
          <a:stretch/>
        </p:blipFill>
        <p:spPr>
          <a:xfrm>
            <a:off x="599019" y="5773063"/>
            <a:ext cx="1030224" cy="633984"/>
          </a:xfrm>
          <a:prstGeom prst="rect">
            <a:avLst/>
          </a:prstGeom>
          <a:noFill/>
          <a:ln>
            <a:noFill/>
          </a:ln>
        </p:spPr>
      </p:pic>
      <p:sp>
        <p:nvSpPr>
          <p:cNvPr id="79" name="Google Shape;79;p19"/>
          <p:cNvSpPr txBox="1">
            <a:spLocks noGrp="1"/>
          </p:cNvSpPr>
          <p:nvPr>
            <p:ph type="ftr" idx="11"/>
          </p:nvPr>
        </p:nvSpPr>
        <p:spPr>
          <a:xfrm>
            <a:off x="4318000" y="6223000"/>
            <a:ext cx="6731200" cy="203200"/>
          </a:xfrm>
          <a:prstGeom prst="rect">
            <a:avLst/>
          </a:prstGeom>
          <a:noFill/>
          <a:ln>
            <a:noFill/>
          </a:ln>
        </p:spPr>
        <p:txBody>
          <a:bodyPr spcFirstLastPara="1" wrap="square" lIns="68575" tIns="68575" rIns="68575" bIns="68575" numCol="1" anchor="ctr" anchorCtr="0">
            <a:noAutofit/>
          </a:bodyPr>
          <a:lstStyle>
            <a:lvl1pPr marR="0" lvl="0" algn="r" rtl="0">
              <a:spcBef>
                <a:spcPts val="0"/>
              </a:spcBef>
              <a:spcAft>
                <a:spcPts val="0"/>
              </a:spcAft>
              <a:buSzPts val="1100"/>
              <a:buNone/>
              <a:defRPr sz="933"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2400" b="0" i="0" u="none" strike="noStrike" cap="none">
                <a:solidFill>
                  <a:srgbClr val="000000"/>
                </a:solidFill>
                <a:latin typeface="Arial"/>
                <a:ea typeface="Arial"/>
                <a:cs typeface="Arial"/>
                <a:sym typeface="Arial"/>
              </a:defRPr>
            </a:lvl2pPr>
            <a:lvl3pPr marR="0" lvl="2" algn="l" rtl="0">
              <a:spcBef>
                <a:spcPts val="0"/>
              </a:spcBef>
              <a:spcAft>
                <a:spcPts val="0"/>
              </a:spcAft>
              <a:buSzPts val="1100"/>
              <a:buNone/>
              <a:defRPr sz="2400" b="0" i="0" u="none" strike="noStrike" cap="none">
                <a:solidFill>
                  <a:srgbClr val="000000"/>
                </a:solidFill>
                <a:latin typeface="Arial"/>
                <a:ea typeface="Arial"/>
                <a:cs typeface="Arial"/>
                <a:sym typeface="Arial"/>
              </a:defRPr>
            </a:lvl3pPr>
            <a:lvl4pPr marR="0" lvl="3" algn="l" rtl="0">
              <a:spcBef>
                <a:spcPts val="0"/>
              </a:spcBef>
              <a:spcAft>
                <a:spcPts val="0"/>
              </a:spcAft>
              <a:buSzPts val="1100"/>
              <a:buNone/>
              <a:defRPr sz="2400" b="0" i="0" u="none" strike="noStrike" cap="none">
                <a:solidFill>
                  <a:srgbClr val="000000"/>
                </a:solidFill>
                <a:latin typeface="Arial"/>
                <a:ea typeface="Arial"/>
                <a:cs typeface="Arial"/>
                <a:sym typeface="Arial"/>
              </a:defRPr>
            </a:lvl4pPr>
            <a:lvl5pPr marR="0" lvl="4" algn="l" rtl="0">
              <a:spcBef>
                <a:spcPts val="0"/>
              </a:spcBef>
              <a:spcAft>
                <a:spcPts val="0"/>
              </a:spcAft>
              <a:buSzPts val="1100"/>
              <a:buNone/>
              <a:defRPr sz="2400" b="0" i="0" u="none" strike="noStrike" cap="none">
                <a:solidFill>
                  <a:srgbClr val="000000"/>
                </a:solidFill>
                <a:latin typeface="Arial"/>
                <a:ea typeface="Arial"/>
                <a:cs typeface="Arial"/>
                <a:sym typeface="Arial"/>
              </a:defRPr>
            </a:lvl5pPr>
            <a:lvl6pPr marR="0" lvl="5" algn="l" rtl="0">
              <a:spcBef>
                <a:spcPts val="0"/>
              </a:spcBef>
              <a:spcAft>
                <a:spcPts val="0"/>
              </a:spcAft>
              <a:buSzPts val="1100"/>
              <a:buNone/>
              <a:defRPr sz="2400" b="0" i="0" u="none" strike="noStrike" cap="none">
                <a:solidFill>
                  <a:srgbClr val="000000"/>
                </a:solidFill>
                <a:latin typeface="Arial"/>
                <a:ea typeface="Arial"/>
                <a:cs typeface="Arial"/>
                <a:sym typeface="Arial"/>
              </a:defRPr>
            </a:lvl6pPr>
            <a:lvl7pPr marR="0" lvl="6" algn="l" rtl="0">
              <a:spcBef>
                <a:spcPts val="0"/>
              </a:spcBef>
              <a:spcAft>
                <a:spcPts val="0"/>
              </a:spcAft>
              <a:buSzPts val="1100"/>
              <a:buNone/>
              <a:defRPr sz="2400" b="0" i="0" u="none" strike="noStrike" cap="none">
                <a:solidFill>
                  <a:srgbClr val="000000"/>
                </a:solidFill>
                <a:latin typeface="Arial"/>
                <a:ea typeface="Arial"/>
                <a:cs typeface="Arial"/>
                <a:sym typeface="Arial"/>
              </a:defRPr>
            </a:lvl7pPr>
            <a:lvl8pPr marR="0" lvl="7" algn="l" rtl="0">
              <a:spcBef>
                <a:spcPts val="0"/>
              </a:spcBef>
              <a:spcAft>
                <a:spcPts val="0"/>
              </a:spcAft>
              <a:buSzPts val="1100"/>
              <a:buNone/>
              <a:defRPr sz="2400" b="0" i="0" u="none" strike="noStrike" cap="none">
                <a:solidFill>
                  <a:srgbClr val="000000"/>
                </a:solidFill>
                <a:latin typeface="Arial"/>
                <a:ea typeface="Arial"/>
                <a:cs typeface="Arial"/>
                <a:sym typeface="Arial"/>
              </a:defRPr>
            </a:lvl8pPr>
            <a:lvl9pPr marR="0" lvl="8" algn="l" rtl="0">
              <a:spcBef>
                <a:spcPts val="0"/>
              </a:spcBef>
              <a:spcAft>
                <a:spcPts val="0"/>
              </a:spcAft>
              <a:buSzPts val="1100"/>
              <a:buNone/>
              <a:defRPr sz="2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6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ey.com/en_gl/insights/consulting/how-can-action-on-neuroinclusion-accelerate-business-transformation"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www.ey.com/en_gl/insights/consulting/how-can-action-on-neuroinclusion-accelerate-business-transformat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5.png"/><Relationship Id="rId7"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comments" Target="../comments/comment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43.sv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6.jpg"/><Relationship Id="rId7"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 Id="rId1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46.pn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hyperlink" Target="https://public.3.basecamp.com/p/jLy8NaduSemLo12vXP2Wwakc" TargetMode="External"/><Relationship Id="rId2" Type="http://schemas.openxmlformats.org/officeDocument/2006/relationships/hyperlink" Target="https://apolitical.co/solution-articles/en/making-recruitment-in-government-more-neuroinclusive" TargetMode="External"/><Relationship Id="rId1" Type="http://schemas.openxmlformats.org/officeDocument/2006/relationships/slideLayout" Target="../slideLayouts/slideLayout14.xml"/><Relationship Id="rId4" Type="http://schemas.openxmlformats.org/officeDocument/2006/relationships/hyperlink" Target="https://public.3.basecamp.com/p/AUatN9JvGgwCUFzPkRwy5fez"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624425" y="2522250"/>
            <a:ext cx="10350600" cy="1152900"/>
          </a:xfrm>
          <a:prstGeom prst="rect">
            <a:avLst/>
          </a:prstGeom>
          <a:noFill/>
          <a:ln>
            <a:noFill/>
          </a:ln>
        </p:spPr>
        <p:txBody>
          <a:bodyPr spcFirstLastPara="1" wrap="square" lIns="0" tIns="0" rIns="0" bIns="0" anchor="t" anchorCtr="0">
            <a:noAutofit/>
          </a:bodyPr>
          <a:lstStyle/>
          <a:p>
            <a:pPr>
              <a:lnSpc>
                <a:spcPct val="100000"/>
              </a:lnSpc>
            </a:pPr>
            <a:r>
              <a:rPr lang="en-GB" b="1" dirty="0">
                <a:solidFill>
                  <a:srgbClr val="3A8081"/>
                </a:solidFill>
                <a:effectLst/>
                <a:latin typeface="+mj-lt"/>
                <a:ea typeface="Calibri" panose="020F0502020204030204" pitchFamily="34" charset="0"/>
                <a:cs typeface="Calibri" panose="020F0502020204030204" pitchFamily="34" charset="0"/>
              </a:rPr>
              <a:t>Neurodivergent design thinking, </a:t>
            </a:r>
            <a:br>
              <a:rPr lang="en-GB" b="1" dirty="0">
                <a:solidFill>
                  <a:srgbClr val="3A8081"/>
                </a:solidFill>
                <a:effectLst/>
                <a:latin typeface="+mj-lt"/>
                <a:ea typeface="Calibri" panose="020F0502020204030204" pitchFamily="34" charset="0"/>
                <a:cs typeface="Calibri" panose="020F0502020204030204" pitchFamily="34" charset="0"/>
              </a:rPr>
            </a:br>
            <a:r>
              <a:rPr lang="en-GB" b="1" dirty="0">
                <a:solidFill>
                  <a:srgbClr val="3A8081"/>
                </a:solidFill>
                <a:effectLst/>
                <a:latin typeface="+mj-lt"/>
                <a:ea typeface="Calibri" panose="020F0502020204030204" pitchFamily="34" charset="0"/>
                <a:cs typeface="Calibri" panose="020F0502020204030204" pitchFamily="34" charset="0"/>
              </a:rPr>
              <a:t>to create inclusive recruitment</a:t>
            </a:r>
            <a:endParaRPr b="1" dirty="0">
              <a:solidFill>
                <a:srgbClr val="3A8081"/>
              </a:solidFill>
            </a:endParaRPr>
          </a:p>
          <a:p>
            <a:pPr marL="0" lvl="0" indent="0" algn="l" rtl="0">
              <a:lnSpc>
                <a:spcPct val="100000"/>
              </a:lnSpc>
              <a:spcBef>
                <a:spcPts val="300"/>
              </a:spcBef>
              <a:spcAft>
                <a:spcPts val="300"/>
              </a:spcAft>
              <a:buSzPts val="1400"/>
              <a:buNone/>
            </a:pPr>
            <a:endParaRPr sz="4800" b="0" i="0" u="none" strike="noStrike" cap="none" dirty="0">
              <a:solidFill>
                <a:srgbClr val="008D8E"/>
              </a:solidFill>
              <a:latin typeface="Arial"/>
              <a:ea typeface="Arial"/>
              <a:cs typeface="Arial"/>
              <a:sym typeface="Arial"/>
            </a:endParaRPr>
          </a:p>
        </p:txBody>
      </p:sp>
      <p:sp>
        <p:nvSpPr>
          <p:cNvPr id="91" name="Google Shape;91;p1"/>
          <p:cNvSpPr txBox="1">
            <a:spLocks noGrp="1"/>
          </p:cNvSpPr>
          <p:nvPr>
            <p:ph type="subTitle" idx="1"/>
          </p:nvPr>
        </p:nvSpPr>
        <p:spPr>
          <a:xfrm>
            <a:off x="624450" y="4839477"/>
            <a:ext cx="10943100" cy="1139100"/>
          </a:xfrm>
          <a:prstGeom prst="rect">
            <a:avLst/>
          </a:prstGeom>
          <a:noFill/>
          <a:ln>
            <a:noFill/>
          </a:ln>
        </p:spPr>
        <p:txBody>
          <a:bodyPr spcFirstLastPara="1" wrap="square" lIns="0" tIns="0" rIns="0" bIns="0" anchor="t" anchorCtr="0">
            <a:noAutofit/>
          </a:bodyPr>
          <a:lstStyle/>
          <a:p>
            <a:pPr marL="0" marR="0" lvl="0" indent="0" algn="l" rtl="0">
              <a:lnSpc>
                <a:spcPct val="78571"/>
              </a:lnSpc>
              <a:spcBef>
                <a:spcPts val="0"/>
              </a:spcBef>
              <a:spcAft>
                <a:spcPts val="0"/>
              </a:spcAft>
              <a:buClr>
                <a:schemeClr val="dk2"/>
              </a:buClr>
              <a:buSzPts val="2800"/>
              <a:buFont typeface="Arial"/>
              <a:buNone/>
            </a:pPr>
            <a:r>
              <a:rPr lang="en-GB" dirty="0">
                <a:solidFill>
                  <a:srgbClr val="000000"/>
                </a:solidFill>
              </a:rPr>
              <a:t>September 2025</a:t>
            </a:r>
            <a:endParaRPr sz="28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2"/>
              </a:buClr>
              <a:buSzPts val="2800"/>
              <a:buFont typeface="Arial"/>
              <a:buNone/>
            </a:pPr>
            <a:endParaRPr dirty="0">
              <a:solidFill>
                <a:srgbClr val="000000"/>
              </a:solidFill>
            </a:endParaRPr>
          </a:p>
          <a:p>
            <a:pPr marL="0" marR="0" lvl="0" indent="0" algn="l" rtl="0">
              <a:lnSpc>
                <a:spcPct val="115000"/>
              </a:lnSpc>
              <a:spcBef>
                <a:spcPts val="0"/>
              </a:spcBef>
              <a:spcAft>
                <a:spcPts val="0"/>
              </a:spcAft>
              <a:buClr>
                <a:schemeClr val="dk2"/>
              </a:buClr>
              <a:buSzPts val="2800"/>
              <a:buFont typeface="Arial"/>
              <a:buNone/>
            </a:pPr>
            <a:r>
              <a:rPr lang="en-GB" sz="2200" dirty="0">
                <a:solidFill>
                  <a:srgbClr val="000000"/>
                </a:solidFill>
              </a:rPr>
              <a:t>Ollie Sweetman and David Hopkins</a:t>
            </a:r>
            <a:endParaRPr sz="2200" dirty="0">
              <a:solidFill>
                <a:srgbClr val="000000"/>
              </a:solidFill>
            </a:endParaRPr>
          </a:p>
          <a:p>
            <a:pPr marL="0" marR="0" lvl="0" indent="0" algn="l" rtl="0">
              <a:lnSpc>
                <a:spcPct val="115000"/>
              </a:lnSpc>
              <a:spcBef>
                <a:spcPts val="0"/>
              </a:spcBef>
              <a:spcAft>
                <a:spcPts val="0"/>
              </a:spcAft>
              <a:buClr>
                <a:schemeClr val="dk2"/>
              </a:buClr>
              <a:buSzPts val="2800"/>
              <a:buFont typeface="Arial"/>
              <a:buNone/>
            </a:pPr>
            <a:endParaRPr sz="2200" dirty="0">
              <a:solidFill>
                <a:schemeClr val="dk2"/>
              </a:solidFill>
            </a:endParaRPr>
          </a:p>
          <a:p>
            <a:pPr marL="0" marR="0" lvl="0" indent="0" algn="l" rtl="0">
              <a:lnSpc>
                <a:spcPct val="78571"/>
              </a:lnSpc>
              <a:spcBef>
                <a:spcPts val="0"/>
              </a:spcBef>
              <a:spcAft>
                <a:spcPts val="0"/>
              </a:spcAft>
              <a:buClr>
                <a:schemeClr val="dk2"/>
              </a:buClr>
              <a:buSzPts val="2800"/>
              <a:buFont typeface="Arial"/>
              <a:buNone/>
            </a:pPr>
            <a:endParaRPr dirty="0"/>
          </a:p>
        </p:txBody>
      </p:sp>
      <p:pic>
        <p:nvPicPr>
          <p:cNvPr id="3" name="Picture 2" descr="DWP Digital">
            <a:extLst>
              <a:ext uri="{FF2B5EF4-FFF2-40B4-BE49-F238E27FC236}">
                <a16:creationId xmlns:a16="http://schemas.microsoft.com/office/drawing/2014/main" id="{3D994F3A-03F9-1647-42D3-4A9586D29DA6}"/>
              </a:ext>
            </a:extLst>
          </p:cNvPr>
          <p:cNvPicPr>
            <a:picLocks noChangeAspect="1"/>
          </p:cNvPicPr>
          <p:nvPr/>
        </p:nvPicPr>
        <p:blipFill>
          <a:blip r:embed="rId3"/>
          <a:stretch>
            <a:fillRect/>
          </a:stretch>
        </p:blipFill>
        <p:spPr>
          <a:xfrm>
            <a:off x="10498877" y="338810"/>
            <a:ext cx="1486265" cy="14899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2379892346_0_52">
            <a:extLst>
              <a:ext uri="{C183D7F6-B498-43B3-948B-1728B52AA6E4}">
                <adec:decorative xmlns:adec="http://schemas.microsoft.com/office/drawing/2017/decorative" val="1"/>
              </a:ext>
            </a:extLst>
          </p:cNvPr>
          <p:cNvSpPr/>
          <p:nvPr/>
        </p:nvSpPr>
        <p:spPr>
          <a:xfrm>
            <a:off x="185550" y="148450"/>
            <a:ext cx="12006600" cy="6546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2582D73F-C9F0-A2E8-FB00-DC2FAF8D0615}"/>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5" name="Google Shape;140;g21a52747cc2_0_199">
            <a:extLst>
              <a:ext uri="{FF2B5EF4-FFF2-40B4-BE49-F238E27FC236}">
                <a16:creationId xmlns:a16="http://schemas.microsoft.com/office/drawing/2014/main" id="{FFA1AD52-D6B0-7B80-629E-D4BE0542D975}"/>
              </a:ext>
            </a:extLst>
          </p:cNvPr>
          <p:cNvSpPr txBox="1">
            <a:spLocks noGrp="1"/>
          </p:cNvSpPr>
          <p:nvPr>
            <p:ph type="title" idx="4294967295"/>
          </p:nvPr>
        </p:nvSpPr>
        <p:spPr>
          <a:xfrm>
            <a:off x="113328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Pr>
              <a:t>Nearly one in four of the working-age population are classed as disabled</a:t>
            </a:r>
          </a:p>
        </p:txBody>
      </p:sp>
      <p:pic>
        <p:nvPicPr>
          <p:cNvPr id="1034" name="Picture 10" descr="36% of the working age population report having a long term health-condition&#10;23% of the working age population are classified as disabled&#10;10% of the working age population are classified as disabled, limited a lot">
            <a:extLst>
              <a:ext uri="{FF2B5EF4-FFF2-40B4-BE49-F238E27FC236}">
                <a16:creationId xmlns:a16="http://schemas.microsoft.com/office/drawing/2014/main" id="{BA00F545-CF4F-B27C-371E-E165541CC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25" y="1162607"/>
            <a:ext cx="8298215" cy="5532143"/>
          </a:xfrm>
          <a:prstGeom prst="rect">
            <a:avLst/>
          </a:prstGeom>
          <a:noFill/>
          <a:extLst>
            <a:ext uri="{909E8E84-426E-40DD-AFC4-6F175D3DCCD1}">
              <a14:hiddenFill xmlns:a14="http://schemas.microsoft.com/office/drawing/2010/main">
                <a:solidFill>
                  <a:srgbClr val="FFFFFF"/>
                </a:solidFill>
              </a14:hiddenFill>
            </a:ext>
          </a:extLst>
        </p:spPr>
      </p:pic>
      <p:sp>
        <p:nvSpPr>
          <p:cNvPr id="148" name="Google Shape;148;g22379892346_0_52"/>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2" name="Picture 1">
            <a:extLst>
              <a:ext uri="{FF2B5EF4-FFF2-40B4-BE49-F238E27FC236}">
                <a16:creationId xmlns:a16="http://schemas.microsoft.com/office/drawing/2014/main" id="{A61643ED-FA6E-3AE3-405A-854C2C47E1B8}"/>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140" name="Google Shape;140;g21a52747cc2_0_199"/>
          <p:cNvSpPr txBox="1">
            <a:spLocks noGrp="1"/>
          </p:cNvSpPr>
          <p:nvPr>
            <p:ph type="title"/>
          </p:nvPr>
        </p:nvSpPr>
        <p:spPr>
          <a:xfrm>
            <a:off x="1133285" y="326575"/>
            <a:ext cx="7404900" cy="393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900"/>
              <a:buFont typeface="Arial"/>
              <a:buNone/>
            </a:pPr>
            <a:r>
              <a:rPr lang="en-GB" sz="1600" dirty="0">
                <a:solidFill>
                  <a:schemeClr val="dk1"/>
                </a:solidFill>
              </a:rPr>
              <a:t>Civil service diversity data continued</a:t>
            </a:r>
            <a:endParaRPr sz="1600" dirty="0"/>
          </a:p>
        </p:txBody>
      </p:sp>
      <p:graphicFrame>
        <p:nvGraphicFramePr>
          <p:cNvPr id="4" name="Chart 3" descr="Chart showing percentage of disabled people (declared) compared with headcount">
            <a:extLst>
              <a:ext uri="{FF2B5EF4-FFF2-40B4-BE49-F238E27FC236}">
                <a16:creationId xmlns:a16="http://schemas.microsoft.com/office/drawing/2014/main" id="{77A314C7-288A-65D2-3685-1297783A8964}"/>
              </a:ext>
            </a:extLst>
          </p:cNvPr>
          <p:cNvGraphicFramePr>
            <a:graphicFrameLocks/>
          </p:cNvGraphicFramePr>
          <p:nvPr>
            <p:extLst>
              <p:ext uri="{D42A27DB-BD31-4B8C-83A1-F6EECF244321}">
                <p14:modId xmlns:p14="http://schemas.microsoft.com/office/powerpoint/2010/main" val="1023921828"/>
              </p:ext>
            </p:extLst>
          </p:nvPr>
        </p:nvGraphicFramePr>
        <p:xfrm>
          <a:off x="513525" y="1106905"/>
          <a:ext cx="11073093" cy="423511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5D8B6736-C624-287C-48E8-2E7A4B243B12}"/>
              </a:ext>
            </a:extLst>
          </p:cNvPr>
          <p:cNvSpPr txBox="1"/>
          <p:nvPr/>
        </p:nvSpPr>
        <p:spPr>
          <a:xfrm>
            <a:off x="1509341" y="5489959"/>
            <a:ext cx="6351291" cy="917079"/>
          </a:xfrm>
          <a:prstGeom prst="rightArrow">
            <a:avLst/>
          </a:prstGeom>
          <a:solidFill>
            <a:srgbClr val="3A8081"/>
          </a:solidFill>
        </p:spPr>
        <p:txBody>
          <a:bodyPr wrap="square" rtlCol="0">
            <a:spAutoFit/>
          </a:bodyPr>
          <a:lstStyle/>
          <a:p>
            <a:r>
              <a:rPr lang="en-GB" sz="2400" b="1" dirty="0">
                <a:solidFill>
                  <a:schemeClr val="bg1"/>
                </a:solidFill>
              </a:rPr>
              <a:t>Most senior to least senior</a:t>
            </a:r>
          </a:p>
        </p:txBody>
      </p:sp>
      <p:sp>
        <p:nvSpPr>
          <p:cNvPr id="141" name="Google Shape;141;g21a52747cc2_0_199"/>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900"/>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1479B60D-8C66-107A-F6F7-861B930CC9A2}"/>
            </a:ext>
          </a:extLst>
        </p:cNvPr>
        <p:cNvGrpSpPr/>
        <p:nvPr/>
      </p:nvGrpSpPr>
      <p:grpSpPr>
        <a:xfrm>
          <a:off x="0" y="0"/>
          <a:ext cx="0" cy="0"/>
          <a:chOff x="0" y="0"/>
          <a:chExt cx="0" cy="0"/>
        </a:xfrm>
      </p:grpSpPr>
      <p:sp>
        <p:nvSpPr>
          <p:cNvPr id="140" name="Google Shape;140;g21a52747cc2_0_199">
            <a:extLst>
              <a:ext uri="{FF2B5EF4-FFF2-40B4-BE49-F238E27FC236}">
                <a16:creationId xmlns:a16="http://schemas.microsoft.com/office/drawing/2014/main" id="{A441C1A1-9555-4ECA-0905-8E7456CD2BAF}"/>
              </a:ext>
            </a:extLst>
          </p:cNvPr>
          <p:cNvSpPr txBox="1">
            <a:spLocks noGrp="1"/>
          </p:cNvSpPr>
          <p:nvPr>
            <p:ph type="title"/>
          </p:nvPr>
        </p:nvSpPr>
        <p:spPr>
          <a:xfrm>
            <a:off x="1133285" y="326575"/>
            <a:ext cx="7404900" cy="393900"/>
          </a:xfrm>
          <a:prstGeom prst="rect">
            <a:avLst/>
          </a:prstGeom>
          <a:noFill/>
          <a:ln>
            <a:noFill/>
          </a:ln>
        </p:spPr>
        <p:txBody>
          <a:bodyPr spcFirstLastPara="1" wrap="square" lIns="121900" tIns="121900" rIns="121900" bIns="121900" anchor="t" anchorCtr="0">
            <a:noAutofit/>
          </a:bodyPr>
          <a:lstStyle/>
          <a:p>
            <a:pPr lvl="0">
              <a:buNone/>
            </a:pPr>
            <a:r>
              <a:rPr lang="en-GB" sz="1600" dirty="0"/>
              <a:t>Why we know it’s important</a:t>
            </a:r>
            <a:endParaRPr lang="en-GB" sz="1600" dirty="0">
              <a:latin typeface="Arial Black"/>
              <a:ea typeface="Arial Black"/>
              <a:cs typeface="Arial Black"/>
              <a:sym typeface="Arial Black"/>
            </a:endParaRPr>
          </a:p>
        </p:txBody>
      </p:sp>
      <p:pic>
        <p:nvPicPr>
          <p:cNvPr id="2" name="Picture 1">
            <a:extLst>
              <a:ext uri="{FF2B5EF4-FFF2-40B4-BE49-F238E27FC236}">
                <a16:creationId xmlns:a16="http://schemas.microsoft.com/office/drawing/2014/main" id="{AEF6190C-274C-76A9-6E26-8E3C4E0D31F5}"/>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3" name="TextBox 2">
            <a:extLst>
              <a:ext uri="{FF2B5EF4-FFF2-40B4-BE49-F238E27FC236}">
                <a16:creationId xmlns:a16="http://schemas.microsoft.com/office/drawing/2014/main" id="{66BBABB2-BCAF-85B3-622F-21F31B94FDD1}"/>
              </a:ext>
            </a:extLst>
          </p:cNvPr>
          <p:cNvSpPr txBox="1"/>
          <p:nvPr/>
        </p:nvSpPr>
        <p:spPr>
          <a:xfrm>
            <a:off x="513525" y="1370112"/>
            <a:ext cx="7246175" cy="3144515"/>
          </a:xfrm>
          <a:prstGeom prst="rect">
            <a:avLst/>
          </a:prstGeom>
          <a:noFill/>
        </p:spPr>
        <p:txBody>
          <a:bodyPr wrap="square" rtlCol="0">
            <a:spAutoFit/>
          </a:bodyPr>
          <a:lstStyle/>
          <a:p>
            <a:r>
              <a:rPr lang="en-GB" sz="3600" dirty="0"/>
              <a:t>It’s the </a:t>
            </a:r>
            <a:r>
              <a:rPr lang="en-GB" sz="3600" b="1" dirty="0"/>
              <a:t>right thing </a:t>
            </a:r>
            <a:r>
              <a:rPr lang="en-GB" sz="3600" dirty="0"/>
              <a:t>to do:</a:t>
            </a:r>
          </a:p>
          <a:p>
            <a:endParaRPr lang="en-GB" sz="3600" dirty="0"/>
          </a:p>
          <a:p>
            <a:pPr marL="342900" indent="-342900">
              <a:lnSpc>
                <a:spcPts val="3000"/>
              </a:lnSpc>
              <a:buClr>
                <a:srgbClr val="3A8081"/>
              </a:buClr>
              <a:buFont typeface="Wingdings" panose="05000000000000000000" pitchFamily="2" charset="2"/>
              <a:buChar char="ü"/>
            </a:pPr>
            <a:r>
              <a:rPr lang="en-GB" sz="4000" b="1" dirty="0">
                <a:latin typeface="Arial Black" panose="020B0A04020102020204" pitchFamily="34" charset="0"/>
              </a:rPr>
              <a:t>Ethically</a:t>
            </a:r>
          </a:p>
          <a:p>
            <a:pPr marL="342900" indent="-342900">
              <a:lnSpc>
                <a:spcPts val="3000"/>
              </a:lnSpc>
              <a:buClr>
                <a:srgbClr val="3A8081"/>
              </a:buClr>
              <a:buFont typeface="Wingdings" panose="05000000000000000000" pitchFamily="2" charset="2"/>
              <a:buChar char="ü"/>
            </a:pPr>
            <a:endParaRPr lang="en-GB" sz="4000" b="1" dirty="0">
              <a:latin typeface="Arial Black" panose="020B0A04020102020204" pitchFamily="34" charset="0"/>
            </a:endParaRPr>
          </a:p>
          <a:p>
            <a:pPr marL="342900" indent="-342900">
              <a:lnSpc>
                <a:spcPts val="3000"/>
              </a:lnSpc>
              <a:buClr>
                <a:srgbClr val="3A8081"/>
              </a:buClr>
              <a:buFont typeface="Wingdings" panose="05000000000000000000" pitchFamily="2" charset="2"/>
              <a:buChar char="ü"/>
            </a:pPr>
            <a:r>
              <a:rPr lang="en-GB" sz="4000" b="1" dirty="0">
                <a:latin typeface="Arial Black" panose="020B0A04020102020204" pitchFamily="34" charset="0"/>
              </a:rPr>
              <a:t>Legally</a:t>
            </a:r>
          </a:p>
          <a:p>
            <a:pPr marL="342900" indent="-342900">
              <a:lnSpc>
                <a:spcPts val="3000"/>
              </a:lnSpc>
              <a:buClr>
                <a:srgbClr val="3A8081"/>
              </a:buClr>
              <a:buFont typeface="Wingdings" panose="05000000000000000000" pitchFamily="2" charset="2"/>
              <a:buChar char="ü"/>
            </a:pPr>
            <a:endParaRPr lang="en-GB" sz="4000" b="1" dirty="0">
              <a:latin typeface="Arial Black" panose="020B0A04020102020204" pitchFamily="34" charset="0"/>
            </a:endParaRPr>
          </a:p>
          <a:p>
            <a:pPr marL="342900" indent="-342900">
              <a:lnSpc>
                <a:spcPts val="3000"/>
              </a:lnSpc>
              <a:buClr>
                <a:srgbClr val="3A8081"/>
              </a:buClr>
              <a:buFont typeface="Wingdings" panose="05000000000000000000" pitchFamily="2" charset="2"/>
              <a:buChar char="ü"/>
            </a:pPr>
            <a:r>
              <a:rPr lang="en-GB" sz="4000" b="1" dirty="0">
                <a:latin typeface="Arial Black" panose="020B0A04020102020204" pitchFamily="34" charset="0"/>
              </a:rPr>
              <a:t>Economically…</a:t>
            </a:r>
          </a:p>
        </p:txBody>
      </p:sp>
      <p:sp>
        <p:nvSpPr>
          <p:cNvPr id="141" name="Google Shape;141;g21a52747cc2_0_199">
            <a:extLst>
              <a:ext uri="{FF2B5EF4-FFF2-40B4-BE49-F238E27FC236}">
                <a16:creationId xmlns:a16="http://schemas.microsoft.com/office/drawing/2014/main" id="{95A9E758-30E9-0A2E-FF8A-BC5A044A8BA8}"/>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900"/>
              <a:buNone/>
            </a:pPr>
            <a:fld id="{00000000-1234-1234-1234-123412341234}" type="slidenum">
              <a:rPr lang="en-GB"/>
              <a:t>12</a:t>
            </a:fld>
            <a:endParaRPr/>
          </a:p>
        </p:txBody>
      </p:sp>
    </p:spTree>
    <p:extLst>
      <p:ext uri="{BB962C8B-B14F-4D97-AF65-F5344CB8AC3E}">
        <p14:creationId xmlns:p14="http://schemas.microsoft.com/office/powerpoint/2010/main" val="913477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BF663DB4-C709-B0B7-5A5C-657EB3542C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5FB976-B20D-F543-C07A-4DA46EF9530E}"/>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125" name="Google Shape;125;p6">
            <a:extLst>
              <a:ext uri="{FF2B5EF4-FFF2-40B4-BE49-F238E27FC236}">
                <a16:creationId xmlns:a16="http://schemas.microsoft.com/office/drawing/2014/main" id="{31543690-E456-4722-ABAA-AA51F7DC09E2}"/>
              </a:ext>
            </a:extLst>
          </p:cNvPr>
          <p:cNvSpPr txBox="1">
            <a:spLocks noGrp="1"/>
          </p:cNvSpPr>
          <p:nvPr>
            <p:ph type="title" idx="4294967295"/>
          </p:nvPr>
        </p:nvSpPr>
        <p:spPr>
          <a:xfrm>
            <a:off x="101136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1" i="0" u="none" strike="noStrike" kern="0" cap="none" spc="0" normalizeH="0" baseline="0" noProof="0" dirty="0">
                <a:ln>
                  <a:noFill/>
                </a:ln>
                <a:solidFill>
                  <a:srgbClr val="008770"/>
                </a:solidFill>
                <a:effectLst/>
                <a:uLnTx/>
                <a:uFillTx/>
                <a:latin typeface="Arial"/>
                <a:ea typeface="Arial"/>
                <a:cs typeface="Arial"/>
                <a:sym typeface="Arial"/>
              </a:rPr>
              <a:t>New research from EY</a:t>
            </a:r>
          </a:p>
        </p:txBody>
      </p:sp>
      <p:pic>
        <p:nvPicPr>
          <p:cNvPr id="7" name="Picture 6" descr="Chart showing top 10 skills in demand and how neurodivergent and neurotypical professionals complement each other in strengths">
            <a:extLst>
              <a:ext uri="{FF2B5EF4-FFF2-40B4-BE49-F238E27FC236}">
                <a16:creationId xmlns:a16="http://schemas.microsoft.com/office/drawing/2014/main" id="{16238DAC-C6CC-07B6-4B54-DD059E417447}"/>
              </a:ext>
            </a:extLst>
          </p:cNvPr>
          <p:cNvPicPr>
            <a:picLocks noChangeAspect="1"/>
          </p:cNvPicPr>
          <p:nvPr/>
        </p:nvPicPr>
        <p:blipFill>
          <a:blip r:embed="rId4"/>
          <a:stretch>
            <a:fillRect/>
          </a:stretch>
        </p:blipFill>
        <p:spPr>
          <a:xfrm>
            <a:off x="2169491" y="995640"/>
            <a:ext cx="8587409" cy="5446645"/>
          </a:xfrm>
          <a:prstGeom prst="rect">
            <a:avLst/>
          </a:prstGeom>
        </p:spPr>
      </p:pic>
      <p:sp>
        <p:nvSpPr>
          <p:cNvPr id="9" name="TextBox 8">
            <a:extLst>
              <a:ext uri="{FF2B5EF4-FFF2-40B4-BE49-F238E27FC236}">
                <a16:creationId xmlns:a16="http://schemas.microsoft.com/office/drawing/2014/main" id="{5BC60E50-6D66-CA96-74E2-23107C046C8A}"/>
              </a:ext>
            </a:extLst>
          </p:cNvPr>
          <p:cNvSpPr txBox="1"/>
          <p:nvPr/>
        </p:nvSpPr>
        <p:spPr>
          <a:xfrm>
            <a:off x="2169491" y="6223648"/>
            <a:ext cx="6096000" cy="307777"/>
          </a:xfrm>
          <a:prstGeom prst="rect">
            <a:avLst/>
          </a:prstGeom>
          <a:noFill/>
        </p:spPr>
        <p:txBody>
          <a:bodyPr wrap="square">
            <a:spAutoFit/>
          </a:bodyPr>
          <a:lstStyle/>
          <a:p>
            <a:r>
              <a:rPr lang="en-GB" dirty="0">
                <a:hlinkClick r:id="rId5"/>
              </a:rPr>
              <a:t>Acting on </a:t>
            </a:r>
            <a:r>
              <a:rPr lang="en-GB" dirty="0" err="1">
                <a:hlinkClick r:id="rId5"/>
              </a:rPr>
              <a:t>neuroinclusion</a:t>
            </a:r>
            <a:r>
              <a:rPr lang="en-GB" dirty="0">
                <a:hlinkClick r:id="rId5"/>
              </a:rPr>
              <a:t> accelerates business success | EY - Global</a:t>
            </a:r>
            <a:endParaRPr lang="en-GB" dirty="0"/>
          </a:p>
        </p:txBody>
      </p:sp>
      <p:sp>
        <p:nvSpPr>
          <p:cNvPr id="124" name="Google Shape;124;p6">
            <a:extLst>
              <a:ext uri="{FF2B5EF4-FFF2-40B4-BE49-F238E27FC236}">
                <a16:creationId xmlns:a16="http://schemas.microsoft.com/office/drawing/2014/main" id="{8C983893-788D-ED43-1781-1EAD84D523FD}"/>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13</a:t>
            </a:fld>
            <a:endParaRPr/>
          </a:p>
        </p:txBody>
      </p:sp>
    </p:spTree>
    <p:extLst>
      <p:ext uri="{BB962C8B-B14F-4D97-AF65-F5344CB8AC3E}">
        <p14:creationId xmlns:p14="http://schemas.microsoft.com/office/powerpoint/2010/main" val="816095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6"/>
          <p:cNvSpPr txBox="1">
            <a:spLocks noGrp="1"/>
          </p:cNvSpPr>
          <p:nvPr>
            <p:ph type="title" idx="4294967295"/>
          </p:nvPr>
        </p:nvSpPr>
        <p:spPr>
          <a:xfrm>
            <a:off x="101136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lvl="0">
              <a:buSzPts val="1600"/>
              <a:defRPr/>
            </a:pPr>
            <a:r>
              <a:rPr kumimoji="0" lang="en-GB" sz="1600" b="1" i="0" u="none" strike="noStrike" kern="0" cap="none" spc="0" normalizeH="0" baseline="0" noProof="0" dirty="0">
                <a:ln>
                  <a:noFill/>
                </a:ln>
                <a:solidFill>
                  <a:srgbClr val="008770"/>
                </a:solidFill>
                <a:effectLst/>
                <a:uLnTx/>
                <a:uFillTx/>
                <a:latin typeface="Arial"/>
                <a:ea typeface="Arial"/>
                <a:cs typeface="Arial"/>
                <a:sym typeface="Arial"/>
              </a:rPr>
              <a:t>New research </a:t>
            </a:r>
            <a:r>
              <a:rPr lang="en-GB" sz="1600" b="1" dirty="0">
                <a:solidFill>
                  <a:srgbClr val="008770"/>
                </a:solidFill>
              </a:rPr>
              <a:t>from EY continued</a:t>
            </a:r>
            <a:endParaRPr kumimoji="0" lang="en-GB" sz="1600" b="1" i="0" u="none" strike="noStrike" kern="0" cap="none" spc="0" normalizeH="0" baseline="0" noProof="0" dirty="0">
              <a:ln>
                <a:noFill/>
              </a:ln>
              <a:solidFill>
                <a:srgbClr val="008770"/>
              </a:solidFill>
              <a:effectLst/>
              <a:uLnTx/>
              <a:uFillTx/>
              <a:latin typeface="Arial"/>
              <a:ea typeface="Arial"/>
              <a:cs typeface="Arial"/>
              <a:sym typeface="Arial"/>
            </a:endParaRPr>
          </a:p>
        </p:txBody>
      </p:sp>
      <p:sp>
        <p:nvSpPr>
          <p:cNvPr id="9" name="TextBox 8">
            <a:extLst>
              <a:ext uri="{FF2B5EF4-FFF2-40B4-BE49-F238E27FC236}">
                <a16:creationId xmlns:a16="http://schemas.microsoft.com/office/drawing/2014/main" id="{DCB65EC7-1C59-CF58-BA33-80BA3AD4F898}"/>
              </a:ext>
            </a:extLst>
          </p:cNvPr>
          <p:cNvSpPr txBox="1"/>
          <p:nvPr/>
        </p:nvSpPr>
        <p:spPr>
          <a:xfrm>
            <a:off x="1382091" y="6137524"/>
            <a:ext cx="6096000" cy="307777"/>
          </a:xfrm>
          <a:prstGeom prst="rect">
            <a:avLst/>
          </a:prstGeom>
          <a:noFill/>
        </p:spPr>
        <p:txBody>
          <a:bodyPr wrap="square">
            <a:spAutoFit/>
          </a:bodyPr>
          <a:lstStyle/>
          <a:p>
            <a:r>
              <a:rPr lang="en-GB" dirty="0">
                <a:hlinkClick r:id="rId3"/>
              </a:rPr>
              <a:t>Acting on </a:t>
            </a:r>
            <a:r>
              <a:rPr lang="en-GB" dirty="0" err="1">
                <a:hlinkClick r:id="rId3"/>
              </a:rPr>
              <a:t>neuroinclusion</a:t>
            </a:r>
            <a:r>
              <a:rPr lang="en-GB" dirty="0">
                <a:hlinkClick r:id="rId3"/>
              </a:rPr>
              <a:t> accelerates business success | EY - Global</a:t>
            </a:r>
            <a:endParaRPr lang="en-GB" dirty="0"/>
          </a:p>
        </p:txBody>
      </p:sp>
      <p:pic>
        <p:nvPicPr>
          <p:cNvPr id="2" name="Picture 1">
            <a:extLst>
              <a:ext uri="{FF2B5EF4-FFF2-40B4-BE49-F238E27FC236}">
                <a16:creationId xmlns:a16="http://schemas.microsoft.com/office/drawing/2014/main" id="{9DCD4963-1F7C-0EE5-7154-28B4351E5AE2}"/>
              </a:ext>
              <a:ext uri="{C183D7F6-B498-43B3-948B-1728B52AA6E4}">
                <adec:decorative xmlns:adec="http://schemas.microsoft.com/office/drawing/2017/decorative" val="1"/>
              </a:ext>
            </a:extLst>
          </p:cNvPr>
          <p:cNvPicPr>
            <a:picLocks noChangeAspect="1"/>
          </p:cNvPicPr>
          <p:nvPr/>
        </p:nvPicPr>
        <p:blipFill rotWithShape="1">
          <a:blip r:embed="rId4">
            <a:duotone>
              <a:schemeClr val="accent3">
                <a:shade val="45000"/>
                <a:satMod val="135000"/>
              </a:schemeClr>
              <a:prstClr val="white"/>
            </a:duotone>
          </a:blip>
          <a:srcRect l="11597" t="20198" r="41987" b="53693"/>
          <a:stretch/>
        </p:blipFill>
        <p:spPr>
          <a:xfrm>
            <a:off x="513525" y="318217"/>
            <a:ext cx="402258" cy="402258"/>
          </a:xfrm>
          <a:prstGeom prst="ellipse">
            <a:avLst/>
          </a:prstGeom>
        </p:spPr>
      </p:pic>
      <p:pic>
        <p:nvPicPr>
          <p:cNvPr id="4" name="Picture 3" descr="7 skill segments: moving away from neurodiversity superpowers to specialised skills&#10;Technical, general, cognitive and relational skills that neurodivergent people do better than their counterparts">
            <a:extLst>
              <a:ext uri="{FF2B5EF4-FFF2-40B4-BE49-F238E27FC236}">
                <a16:creationId xmlns:a16="http://schemas.microsoft.com/office/drawing/2014/main" id="{62681E23-667C-37A2-7F74-8C234B0903A5}"/>
              </a:ext>
            </a:extLst>
          </p:cNvPr>
          <p:cNvPicPr>
            <a:picLocks noChangeAspect="1"/>
          </p:cNvPicPr>
          <p:nvPr/>
        </p:nvPicPr>
        <p:blipFill>
          <a:blip r:embed="rId5"/>
          <a:srcRect b="8100"/>
          <a:stretch>
            <a:fillRect/>
          </a:stretch>
        </p:blipFill>
        <p:spPr>
          <a:xfrm>
            <a:off x="1011365" y="903272"/>
            <a:ext cx="9850225" cy="5051454"/>
          </a:xfrm>
          <a:prstGeom prst="rect">
            <a:avLst/>
          </a:prstGeom>
        </p:spPr>
      </p:pic>
      <p:sp>
        <p:nvSpPr>
          <p:cNvPr id="124" name="Google Shape;124;p6"/>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14</a:t>
            </a:fld>
            <a:endParaRPr/>
          </a:p>
        </p:txBody>
      </p:sp>
    </p:spTree>
    <p:extLst>
      <p:ext uri="{BB962C8B-B14F-4D97-AF65-F5344CB8AC3E}">
        <p14:creationId xmlns:p14="http://schemas.microsoft.com/office/powerpoint/2010/main" val="2220200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1a52747cc2_0_0">
            <a:extLs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110" name="Google Shape;110;g21a52747cc2_0_0"/>
          <p:cNvSpPr txBox="1">
            <a:spLocks noGrp="1"/>
          </p:cNvSpPr>
          <p:nvPr>
            <p:ph type="title" idx="4294967295"/>
          </p:nvPr>
        </p:nvSpPr>
        <p:spPr>
          <a:xfrm>
            <a:off x="126225" y="102750"/>
            <a:ext cx="8990100" cy="665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 Why are we doing this?</a:t>
            </a:r>
          </a:p>
        </p:txBody>
      </p:sp>
      <p:sp>
        <p:nvSpPr>
          <p:cNvPr id="111" name="Google Shape;111;g21a52747cc2_0_0"/>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15</a:t>
            </a:fld>
            <a:endParaRPr/>
          </a:p>
        </p:txBody>
      </p:sp>
    </p:spTree>
    <p:extLst>
      <p:ext uri="{BB962C8B-B14F-4D97-AF65-F5344CB8AC3E}">
        <p14:creationId xmlns:p14="http://schemas.microsoft.com/office/powerpoint/2010/main" val="59302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3" name="Picture 2">
            <a:extLst>
              <a:ext uri="{FF2B5EF4-FFF2-40B4-BE49-F238E27FC236}">
                <a16:creationId xmlns:a16="http://schemas.microsoft.com/office/drawing/2014/main" id="{49590F3C-0FD3-D399-565A-56BF6325241F}"/>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134" name="Google Shape;134;g2221d7f054b_0_7"/>
          <p:cNvSpPr txBox="1">
            <a:spLocks noGrp="1"/>
          </p:cNvSpPr>
          <p:nvPr>
            <p:ph type="title" idx="4294967295"/>
          </p:nvPr>
        </p:nvSpPr>
        <p:spPr>
          <a:xfrm>
            <a:off x="513525" y="1560360"/>
            <a:ext cx="10808100" cy="29121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rgbClr val="000000"/>
              </a:buClr>
              <a:buSzPts val="2000"/>
              <a:buFont typeface="Arial"/>
              <a:buNone/>
              <a:tabLst/>
              <a:defRPr/>
            </a:pPr>
            <a:r>
              <a:rPr kumimoji="0" lang="en-GB" sz="4000" b="0" i="0" u="none" strike="noStrike" kern="0" cap="none" spc="0" normalizeH="0" baseline="0" noProof="0" dirty="0">
                <a:ln>
                  <a:noFill/>
                </a:ln>
                <a:solidFill>
                  <a:srgbClr val="000000"/>
                </a:solidFill>
                <a:effectLst/>
                <a:uLnTx/>
                <a:uFillTx/>
                <a:latin typeface="Arial"/>
                <a:ea typeface="Arial"/>
                <a:cs typeface="Arial"/>
                <a:sym typeface="Arial"/>
              </a:rPr>
              <a:t>UK Civil Service keen</a:t>
            </a:r>
          </a:p>
          <a:p>
            <a:pPr marL="0" marR="0" lvl="0" indent="0" algn="l" defTabSz="914400" rtl="0" eaLnBrk="1" fontAlgn="auto" latinLnBrk="0" hangingPunct="1">
              <a:lnSpc>
                <a:spcPct val="115000"/>
              </a:lnSpc>
              <a:spcBef>
                <a:spcPts val="0"/>
              </a:spcBef>
              <a:spcAft>
                <a:spcPts val="0"/>
              </a:spcAft>
              <a:buClr>
                <a:srgbClr val="000000"/>
              </a:buClr>
              <a:buSzPts val="2000"/>
              <a:buFont typeface="Arial"/>
              <a:buNone/>
              <a:tabLst/>
              <a:defRPr/>
            </a:pPr>
            <a:r>
              <a:rPr kumimoji="0" lang="en-GB" sz="4000" b="1" i="0" u="none" strike="noStrike" kern="0" cap="none" spc="0" normalizeH="0" baseline="0" noProof="0" dirty="0">
                <a:ln>
                  <a:noFill/>
                </a:ln>
                <a:solidFill>
                  <a:srgbClr val="000000"/>
                </a:solidFill>
                <a:effectLst/>
                <a:uLnTx/>
                <a:uFillTx/>
                <a:latin typeface="Arial"/>
                <a:ea typeface="Arial"/>
                <a:cs typeface="Arial"/>
                <a:sym typeface="Arial"/>
              </a:rPr>
              <a:t>employ neurodivergent </a:t>
            </a:r>
            <a:r>
              <a:rPr kumimoji="0" lang="en-GB" sz="4000" b="0" i="0" u="none" strike="noStrike" kern="0" cap="none" spc="0" normalizeH="0" baseline="0" noProof="0" dirty="0">
                <a:ln>
                  <a:noFill/>
                </a:ln>
                <a:solidFill>
                  <a:srgbClr val="000000"/>
                </a:solidFill>
                <a:effectLst/>
                <a:uLnTx/>
                <a:uFillTx/>
                <a:latin typeface="Arial"/>
                <a:ea typeface="Arial"/>
                <a:cs typeface="Arial"/>
                <a:sym typeface="Arial"/>
              </a:rPr>
              <a:t>people</a:t>
            </a:r>
            <a:r>
              <a:rPr kumimoji="0" lang="en-GB" sz="4000" b="1" i="0" u="none" strike="noStrike" kern="0" cap="none" spc="0" normalizeH="0" baseline="0" noProof="0" dirty="0">
                <a:ln>
                  <a:noFill/>
                </a:ln>
                <a:solidFill>
                  <a:srgbClr val="000000"/>
                </a:solidFill>
                <a:effectLst/>
                <a:uLnTx/>
                <a:uFillTx/>
                <a:latin typeface="Arial"/>
                <a:ea typeface="Arial"/>
                <a:cs typeface="Arial"/>
                <a:sym typeface="Arial"/>
              </a:rPr>
              <a:t> </a:t>
            </a:r>
          </a:p>
          <a:p>
            <a:pPr marL="0" marR="0" lvl="0" indent="0" algn="l" defTabSz="914400" rtl="0" eaLnBrk="1" fontAlgn="auto" latinLnBrk="0" hangingPunct="1">
              <a:lnSpc>
                <a:spcPct val="115000"/>
              </a:lnSpc>
              <a:spcBef>
                <a:spcPts val="0"/>
              </a:spcBef>
              <a:spcAft>
                <a:spcPts val="0"/>
              </a:spcAft>
              <a:buClr>
                <a:srgbClr val="000000"/>
              </a:buClr>
              <a:buSzPts val="2000"/>
              <a:buFont typeface="Arial"/>
              <a:buNone/>
              <a:tabLst/>
              <a:defRPr/>
            </a:pPr>
            <a:r>
              <a:rPr kumimoji="0" lang="en-GB" sz="4000" b="1" i="0" u="none" strike="noStrike" kern="0" cap="none" spc="0" normalizeH="0" baseline="0" noProof="0" dirty="0">
                <a:ln>
                  <a:noFill/>
                </a:ln>
                <a:solidFill>
                  <a:srgbClr val="000000"/>
                </a:solidFill>
                <a:effectLst/>
                <a:uLnTx/>
                <a:uFillTx/>
                <a:latin typeface="Arial"/>
                <a:ea typeface="Arial"/>
                <a:cs typeface="Arial"/>
                <a:sym typeface="Arial"/>
              </a:rPr>
              <a:t>harness inherent strengths</a:t>
            </a:r>
          </a:p>
        </p:txBody>
      </p:sp>
      <p:sp>
        <p:nvSpPr>
          <p:cNvPr id="135" name="Google Shape;135;g2221d7f054b_0_7"/>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4" name="Picture 3">
            <a:extLst>
              <a:ext uri="{FF2B5EF4-FFF2-40B4-BE49-F238E27FC236}">
                <a16:creationId xmlns:a16="http://schemas.microsoft.com/office/drawing/2014/main" id="{73E9F6B9-F56A-632D-FB9B-DB3A5DFBB0FB}"/>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3" name="Google Shape;133;g2221d7f054b_0_7">
            <a:extLst>
              <a:ext uri="{FF2B5EF4-FFF2-40B4-BE49-F238E27FC236}">
                <a16:creationId xmlns:a16="http://schemas.microsoft.com/office/drawing/2014/main" id="{847C737C-3E7A-9632-99A2-F441798B1F77}"/>
              </a:ext>
            </a:extLst>
          </p:cNvPr>
          <p:cNvSpPr txBox="1">
            <a:spLocks noGrp="1"/>
          </p:cNvSpPr>
          <p:nvPr>
            <p:ph type="title" idx="4294967295"/>
          </p:nvPr>
        </p:nvSpPr>
        <p:spPr>
          <a:xfrm>
            <a:off x="132632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600"/>
              </a:spcAft>
              <a:buClr>
                <a:srgbClr val="000000"/>
              </a:buClr>
              <a:buSzPts val="1600"/>
              <a:buFont typeface="Arial"/>
              <a:buNone/>
              <a:tabLst/>
              <a:defRPr/>
            </a:pPr>
            <a:r>
              <a:rPr kumimoji="0" lang="en-GB" sz="1600" b="1" i="0" u="none" strike="noStrike" kern="0" cap="none" spc="0" normalizeH="0" baseline="0" noProof="0" dirty="0">
                <a:ln>
                  <a:noFill/>
                </a:ln>
                <a:solidFill>
                  <a:srgbClr val="008770"/>
                </a:solidFill>
                <a:effectLst/>
                <a:uLnTx/>
                <a:uFillTx/>
                <a:latin typeface="Arial"/>
                <a:ea typeface="Arial"/>
                <a:cs typeface="Arial"/>
                <a:sym typeface="Arial"/>
              </a:rPr>
              <a:t>Challenge: change</a:t>
            </a:r>
            <a:endParaRPr kumimoji="0" lang="en-GB" sz="1600" b="0" i="0" u="none" strike="noStrike" kern="0" cap="none" spc="0" normalizeH="0" baseline="0" noProof="0" dirty="0">
              <a:ln>
                <a:noFill/>
              </a:ln>
              <a:solidFill>
                <a:srgbClr val="008770"/>
              </a:solidFill>
              <a:effectLst/>
              <a:uLnTx/>
              <a:uFillTx/>
              <a:latin typeface="Arial"/>
              <a:ea typeface="Arial"/>
              <a:cs typeface="Arial"/>
              <a:sym typeface="Arial"/>
            </a:endParaRPr>
          </a:p>
        </p:txBody>
      </p:sp>
      <p:sp>
        <p:nvSpPr>
          <p:cNvPr id="134" name="Google Shape;134;g2221d7f054b_0_7"/>
          <p:cNvSpPr txBox="1"/>
          <p:nvPr/>
        </p:nvSpPr>
        <p:spPr>
          <a:xfrm>
            <a:off x="513525" y="1345019"/>
            <a:ext cx="9194146" cy="3015568"/>
          </a:xfrm>
          <a:prstGeom prst="rect">
            <a:avLst/>
          </a:prstGeom>
          <a:noFill/>
          <a:ln>
            <a:noFill/>
          </a:ln>
        </p:spPr>
        <p:txBody>
          <a:bodyPr spcFirstLastPara="1" wrap="square" lIns="91425" tIns="91425" rIns="91425" bIns="91425" anchor="t" anchorCtr="0">
            <a:noAutofit/>
          </a:bodyPr>
          <a:lstStyle/>
          <a:p>
            <a:pPr lvl="0">
              <a:buClr>
                <a:schemeClr val="dk1"/>
              </a:buClr>
              <a:buSzPts val="1400"/>
              <a:defRPr/>
            </a:pPr>
            <a:r>
              <a:rPr lang="en-GB" sz="4000" dirty="0"/>
              <a:t>Identify steps &gt; </a:t>
            </a:r>
          </a:p>
          <a:p>
            <a:pPr lvl="0">
              <a:buClr>
                <a:schemeClr val="dk1"/>
              </a:buClr>
              <a:buSzPts val="1400"/>
              <a:defRPr/>
            </a:pPr>
            <a:endParaRPr lang="en-GB" sz="4000" dirty="0"/>
          </a:p>
          <a:p>
            <a:pPr lvl="0">
              <a:buClr>
                <a:schemeClr val="dk1"/>
              </a:buClr>
              <a:buSzPts val="1400"/>
              <a:defRPr/>
            </a:pPr>
            <a:r>
              <a:rPr lang="en-GB" sz="4000" dirty="0"/>
              <a:t>better informed &gt;</a:t>
            </a:r>
          </a:p>
          <a:p>
            <a:pPr lvl="0">
              <a:buClr>
                <a:schemeClr val="dk1"/>
              </a:buClr>
              <a:buSzPts val="1400"/>
              <a:defRPr/>
            </a:pPr>
            <a:endParaRPr lang="en-GB" sz="4000" dirty="0"/>
          </a:p>
          <a:p>
            <a:pPr lvl="0">
              <a:buClr>
                <a:schemeClr val="dk1"/>
              </a:buClr>
              <a:buSzPts val="1400"/>
              <a:defRPr/>
            </a:pPr>
            <a:r>
              <a:rPr lang="en-GB" sz="4000" dirty="0"/>
              <a:t>Substantial </a:t>
            </a:r>
            <a:r>
              <a:rPr lang="en-GB" sz="4000" i="1" dirty="0"/>
              <a:t>systemic </a:t>
            </a:r>
            <a:r>
              <a:rPr lang="en-GB" sz="4000" b="1" dirty="0"/>
              <a:t>change</a:t>
            </a:r>
          </a:p>
        </p:txBody>
      </p:sp>
      <p:sp>
        <p:nvSpPr>
          <p:cNvPr id="135" name="Google Shape;135;g2221d7f054b_0_7"/>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17</a:t>
            </a:fld>
            <a:endParaRPr/>
          </a:p>
        </p:txBody>
      </p:sp>
    </p:spTree>
    <p:extLst>
      <p:ext uri="{BB962C8B-B14F-4D97-AF65-F5344CB8AC3E}">
        <p14:creationId xmlns:p14="http://schemas.microsoft.com/office/powerpoint/2010/main" val="3291702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3" name="Picture 2">
            <a:extLst>
              <a:ext uri="{FF2B5EF4-FFF2-40B4-BE49-F238E27FC236}">
                <a16:creationId xmlns:a16="http://schemas.microsoft.com/office/drawing/2014/main" id="{B9FFD437-0661-C61A-939D-46D097C7BEDC}"/>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159" name="Google Shape;159;g21f4b6809e4_0_5"/>
          <p:cNvSpPr txBox="1">
            <a:spLocks noGrp="1"/>
          </p:cNvSpPr>
          <p:nvPr>
            <p:ph type="title" idx="4294967295"/>
          </p:nvPr>
        </p:nvSpPr>
        <p:spPr>
          <a:xfrm>
            <a:off x="1199333"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0" i="0" u="none" strike="noStrike" kern="0" cap="none" spc="0" normalizeH="0" baseline="0" noProof="0" dirty="0">
                <a:ln>
                  <a:noFill/>
                </a:ln>
                <a:solidFill>
                  <a:schemeClr val="dk1"/>
                </a:solidFill>
                <a:effectLst/>
                <a:uLnTx/>
                <a:uFillTx/>
                <a:latin typeface="Arial"/>
                <a:ea typeface="Arial"/>
                <a:cs typeface="Arial"/>
                <a:sym typeface="Arial"/>
              </a:rPr>
              <a:t>Consequences</a:t>
            </a:r>
          </a:p>
        </p:txBody>
      </p:sp>
      <p:sp>
        <p:nvSpPr>
          <p:cNvPr id="158" name="Google Shape;158;g21f4b6809e4_0_5"/>
          <p:cNvSpPr txBox="1"/>
          <p:nvPr/>
        </p:nvSpPr>
        <p:spPr>
          <a:xfrm>
            <a:off x="623900" y="1084425"/>
            <a:ext cx="10192500" cy="418419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GB" sz="3200" b="0" i="0" u="none" strike="noStrike" cap="none" dirty="0">
                <a:solidFill>
                  <a:srgbClr val="000000"/>
                </a:solidFill>
                <a:latin typeface="Arial"/>
                <a:ea typeface="Arial"/>
                <a:cs typeface="Arial"/>
                <a:sym typeface="Arial"/>
              </a:rPr>
              <a:t>I</a:t>
            </a:r>
            <a:r>
              <a:rPr lang="en-GB" sz="3200" dirty="0"/>
              <a:t>mpact</a:t>
            </a:r>
            <a:r>
              <a:rPr lang="en-GB" sz="3200" b="0" i="0" u="none" strike="noStrike" cap="none" dirty="0">
                <a:solidFill>
                  <a:srgbClr val="000000"/>
                </a:solidFill>
                <a:latin typeface="Arial"/>
                <a:ea typeface="Arial"/>
                <a:cs typeface="Arial"/>
                <a:sym typeface="Arial"/>
              </a:rPr>
              <a:t> of in-action: </a:t>
            </a:r>
            <a:endParaRPr sz="32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900"/>
              <a:buFont typeface="Arial"/>
              <a:buNone/>
            </a:pPr>
            <a:endParaRPr sz="1600" b="0" i="0" u="none" strike="noStrike" cap="none" dirty="0">
              <a:solidFill>
                <a:srgbClr val="000000"/>
              </a:solidFill>
              <a:latin typeface="Arial"/>
              <a:ea typeface="Arial"/>
              <a:cs typeface="Arial"/>
              <a:sym typeface="Arial"/>
            </a:endParaRPr>
          </a:p>
          <a:p>
            <a:pPr marL="457200" marR="0" lvl="0" indent="-393700" algn="l" rtl="0">
              <a:lnSpc>
                <a:spcPct val="115000"/>
              </a:lnSpc>
              <a:spcBef>
                <a:spcPts val="0"/>
              </a:spcBef>
              <a:spcAft>
                <a:spcPts val="0"/>
              </a:spcAft>
              <a:buClr>
                <a:srgbClr val="129B98"/>
              </a:buClr>
              <a:buSzPts val="2600"/>
              <a:buFont typeface="Arial"/>
              <a:buChar char="●"/>
            </a:pPr>
            <a:r>
              <a:rPr lang="en-GB" sz="3200" b="0" i="0" u="none" strike="noStrike" cap="none" dirty="0">
                <a:solidFill>
                  <a:srgbClr val="000000"/>
                </a:solidFill>
                <a:latin typeface="Arial"/>
                <a:ea typeface="Arial"/>
                <a:cs typeface="Arial"/>
                <a:sym typeface="Arial"/>
              </a:rPr>
              <a:t>miss out on talent</a:t>
            </a:r>
            <a:endParaRPr sz="3200" b="0" i="0" u="none" strike="noStrike" cap="none" dirty="0">
              <a:solidFill>
                <a:srgbClr val="000000"/>
              </a:solidFill>
              <a:latin typeface="Arial"/>
              <a:ea typeface="Arial"/>
              <a:cs typeface="Arial"/>
              <a:sym typeface="Arial"/>
            </a:endParaRPr>
          </a:p>
          <a:p>
            <a:pPr marL="457200" marR="0" lvl="0" indent="-393700" algn="l" rtl="0">
              <a:lnSpc>
                <a:spcPct val="115000"/>
              </a:lnSpc>
              <a:spcBef>
                <a:spcPts val="0"/>
              </a:spcBef>
              <a:spcAft>
                <a:spcPts val="0"/>
              </a:spcAft>
              <a:buClr>
                <a:srgbClr val="129B98"/>
              </a:buClr>
              <a:buSzPts val="2600"/>
              <a:buFont typeface="Arial"/>
              <a:buChar char="●"/>
            </a:pPr>
            <a:r>
              <a:rPr lang="en-GB" sz="3200" b="0" i="0" u="none" strike="noStrike" cap="none" dirty="0">
                <a:solidFill>
                  <a:srgbClr val="000000"/>
                </a:solidFill>
                <a:latin typeface="Arial"/>
                <a:ea typeface="Arial"/>
                <a:cs typeface="Arial"/>
                <a:sym typeface="Arial"/>
              </a:rPr>
              <a:t>less productive</a:t>
            </a:r>
            <a:endParaRPr sz="3200" b="0" i="0" u="none" strike="noStrike" cap="none" dirty="0">
              <a:solidFill>
                <a:srgbClr val="000000"/>
              </a:solidFill>
              <a:latin typeface="Arial"/>
              <a:ea typeface="Arial"/>
              <a:cs typeface="Arial"/>
              <a:sym typeface="Arial"/>
            </a:endParaRPr>
          </a:p>
          <a:p>
            <a:pPr marL="457200" marR="0" lvl="0" indent="-393700" algn="l" rtl="0">
              <a:lnSpc>
                <a:spcPct val="115000"/>
              </a:lnSpc>
              <a:spcBef>
                <a:spcPts val="0"/>
              </a:spcBef>
              <a:spcAft>
                <a:spcPts val="0"/>
              </a:spcAft>
              <a:buClr>
                <a:srgbClr val="129B98"/>
              </a:buClr>
              <a:buSzPts val="2600"/>
              <a:buFont typeface="Arial"/>
              <a:buChar char="●"/>
            </a:pPr>
            <a:r>
              <a:rPr lang="en-GB" sz="3200" b="0" i="0" u="none" strike="noStrike" cap="none" dirty="0">
                <a:solidFill>
                  <a:srgbClr val="000000"/>
                </a:solidFill>
                <a:latin typeface="Arial"/>
                <a:ea typeface="Arial"/>
                <a:cs typeface="Arial"/>
                <a:sym typeface="Arial"/>
              </a:rPr>
              <a:t>lower morale</a:t>
            </a:r>
            <a:endParaRPr sz="32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900"/>
              <a:buFont typeface="Arial"/>
              <a:buNone/>
            </a:pPr>
            <a:r>
              <a:rPr lang="en-GB" sz="1800" b="0" i="0" u="none" strike="noStrike" cap="none" dirty="0">
                <a:solidFill>
                  <a:srgbClr val="000000"/>
                </a:solidFill>
                <a:latin typeface="Arial"/>
                <a:ea typeface="Arial"/>
                <a:cs typeface="Arial"/>
                <a:sym typeface="Arial"/>
              </a:rPr>
              <a:t> </a:t>
            </a:r>
            <a:endParaRPr sz="105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900"/>
              <a:buFont typeface="Arial"/>
              <a:buNone/>
            </a:pPr>
            <a:r>
              <a:rPr lang="en-GB" sz="3200" b="0" i="0" u="none" strike="noStrike" cap="none" dirty="0">
                <a:solidFill>
                  <a:srgbClr val="000000"/>
                </a:solidFill>
                <a:latin typeface="Arial"/>
                <a:ea typeface="Arial"/>
                <a:cs typeface="Arial"/>
                <a:sym typeface="Arial"/>
              </a:rPr>
              <a:t>R</a:t>
            </a:r>
            <a:r>
              <a:rPr lang="en-GB" sz="3200" i="0" u="none" strike="noStrike" cap="none" dirty="0">
                <a:solidFill>
                  <a:srgbClr val="000000"/>
                </a:solidFill>
              </a:rPr>
              <a:t>isk of </a:t>
            </a:r>
            <a:r>
              <a:rPr lang="en-GB" sz="3200" b="1" i="0" u="none" strike="noStrike" cap="none" dirty="0">
                <a:solidFill>
                  <a:srgbClr val="000000"/>
                </a:solidFill>
              </a:rPr>
              <a:t>large-scale action </a:t>
            </a:r>
          </a:p>
          <a:p>
            <a:pPr marL="0" marR="0" lvl="0" indent="0" algn="l" rtl="0">
              <a:lnSpc>
                <a:spcPct val="115000"/>
              </a:lnSpc>
              <a:spcBef>
                <a:spcPts val="0"/>
              </a:spcBef>
              <a:spcAft>
                <a:spcPts val="0"/>
              </a:spcAft>
              <a:buClr>
                <a:srgbClr val="000000"/>
              </a:buClr>
              <a:buSzPts val="1900"/>
              <a:buFont typeface="Arial"/>
              <a:buNone/>
            </a:pPr>
            <a:r>
              <a:rPr lang="en-GB" sz="3200" b="1" i="0" u="none" strike="noStrike" cap="none" dirty="0">
                <a:solidFill>
                  <a:srgbClr val="000000"/>
                </a:solidFill>
              </a:rPr>
              <a:t>from legal non-compliance</a:t>
            </a:r>
            <a:r>
              <a:rPr lang="en-GB" sz="3200" b="0" i="0" u="none" strike="noStrike" cap="none" dirty="0">
                <a:solidFill>
                  <a:srgbClr val="000000"/>
                </a:solidFill>
                <a:latin typeface="Arial"/>
                <a:ea typeface="Arial"/>
                <a:cs typeface="Arial"/>
                <a:sym typeface="Arial"/>
              </a:rPr>
              <a:t>.</a:t>
            </a:r>
            <a:endParaRPr sz="2800" b="0" i="0" u="none" strike="noStrike" cap="none" dirty="0">
              <a:solidFill>
                <a:srgbClr val="000000"/>
              </a:solidFill>
              <a:latin typeface="Arial"/>
              <a:ea typeface="Arial"/>
              <a:cs typeface="Arial"/>
              <a:sym typeface="Arial"/>
            </a:endParaRPr>
          </a:p>
        </p:txBody>
      </p:sp>
      <p:sp>
        <p:nvSpPr>
          <p:cNvPr id="156" name="Google Shape;156;g21f4b6809e4_0_5">
            <a:extLst>
              <a:ext uri="{C183D7F6-B498-43B3-948B-1728B52AA6E4}">
                <adec:decorative xmlns:adec="http://schemas.microsoft.com/office/drawing/2017/decorative" val="0"/>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1a52747cc2_0_12">
            <a:extLs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188" name="Google Shape;188;g21a52747cc2_0_12"/>
          <p:cNvSpPr txBox="1">
            <a:spLocks noGrp="1"/>
          </p:cNvSpPr>
          <p:nvPr>
            <p:ph type="title" idx="4294967295"/>
          </p:nvPr>
        </p:nvSpPr>
        <p:spPr>
          <a:xfrm>
            <a:off x="469325" y="96700"/>
            <a:ext cx="8990100" cy="665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What have we done?</a:t>
            </a:r>
          </a:p>
        </p:txBody>
      </p:sp>
      <p:sp>
        <p:nvSpPr>
          <p:cNvPr id="189" name="Google Shape;189;g21a52747cc2_0_12"/>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D5AF604B-15D7-FD80-62BF-0314171E32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60049D-30B6-C1DD-2FCD-FC77AA587295}"/>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347429" y="302484"/>
            <a:ext cx="456059" cy="450076"/>
          </a:xfrm>
          <a:prstGeom prst="ellipse">
            <a:avLst/>
          </a:prstGeom>
        </p:spPr>
      </p:pic>
      <p:sp>
        <p:nvSpPr>
          <p:cNvPr id="2" name="Google Shape;173;g21a52747cc2_0_60">
            <a:extLst>
              <a:ext uri="{FF2B5EF4-FFF2-40B4-BE49-F238E27FC236}">
                <a16:creationId xmlns:a16="http://schemas.microsoft.com/office/drawing/2014/main" id="{EB6CA8A7-59E1-28D1-5D08-0D828624A8F5}"/>
              </a:ext>
            </a:extLst>
          </p:cNvPr>
          <p:cNvSpPr txBox="1">
            <a:spLocks noGrp="1"/>
          </p:cNvSpPr>
          <p:nvPr>
            <p:ph type="title" idx="4294967295"/>
          </p:nvPr>
        </p:nvSpPr>
        <p:spPr>
          <a:xfrm>
            <a:off x="910515" y="263324"/>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Agenda</a:t>
            </a:r>
          </a:p>
        </p:txBody>
      </p:sp>
      <p:sp>
        <p:nvSpPr>
          <p:cNvPr id="6" name="Rectangle 1">
            <a:extLst>
              <a:ext uri="{FF2B5EF4-FFF2-40B4-BE49-F238E27FC236}">
                <a16:creationId xmlns:a16="http://schemas.microsoft.com/office/drawing/2014/main" id="{210947A3-E92F-4629-1E81-A19861B1A54D}"/>
              </a:ext>
            </a:extLst>
          </p:cNvPr>
          <p:cNvSpPr>
            <a:spLocks noChangeArrowheads="1"/>
          </p:cNvSpPr>
          <p:nvPr/>
        </p:nvSpPr>
        <p:spPr bwMode="auto">
          <a:xfrm>
            <a:off x="605382" y="2320023"/>
            <a:ext cx="10981236" cy="283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p>
            <a:pPr marL="342900" marR="0" lvl="0" indent="-342900" algn="l" defTabSz="914400" rtl="0" eaLnBrk="0" fontAlgn="base" latinLnBrk="0" hangingPunct="0">
              <a:lnSpc>
                <a:spcPct val="200000"/>
              </a:lnSpc>
              <a:spcBef>
                <a:spcPct val="0"/>
              </a:spcBef>
              <a:spcAft>
                <a:spcPct val="0"/>
              </a:spcAft>
              <a:buClrTx/>
              <a:buSzTx/>
              <a:buFont typeface="+mj-lt"/>
              <a:buAutoNum type="arabicParenR"/>
              <a:tabLst/>
            </a:pPr>
            <a:r>
              <a:rPr kumimoji="0" lang="en-GB" altLang="en-US" sz="1800" i="0" u="none" strike="noStrike" cap="none" normalizeH="0" baseline="0" dirty="0">
                <a:ln>
                  <a:noFill/>
                </a:ln>
                <a:solidFill>
                  <a:srgbClr val="333333"/>
                </a:solidFill>
                <a:effectLst/>
                <a:latin typeface="+mj-lt"/>
                <a:ea typeface="Segoe UI" panose="020B0502040204020203" pitchFamily="34" charset="0"/>
                <a:cs typeface="Arial" panose="020B0604020202020204" pitchFamily="34" charset="0"/>
              </a:rPr>
              <a:t>Who we are – intros</a:t>
            </a:r>
          </a:p>
          <a:p>
            <a:pPr marL="342900" marR="0" lvl="0" indent="-342900" algn="l" defTabSz="914400" rtl="0" eaLnBrk="0" fontAlgn="base" latinLnBrk="0" hangingPunct="0">
              <a:lnSpc>
                <a:spcPct val="200000"/>
              </a:lnSpc>
              <a:spcBef>
                <a:spcPct val="0"/>
              </a:spcBef>
              <a:spcAft>
                <a:spcPct val="0"/>
              </a:spcAft>
              <a:buClrTx/>
              <a:buSzTx/>
              <a:buFont typeface="+mj-lt"/>
              <a:buAutoNum type="arabicParenR"/>
              <a:tabLst/>
            </a:pPr>
            <a:r>
              <a:rPr lang="en-GB" altLang="en-US" sz="1800" dirty="0">
                <a:solidFill>
                  <a:srgbClr val="333333"/>
                </a:solidFill>
                <a:latin typeface="+mj-lt"/>
                <a:cs typeface="Arial" panose="020B0604020202020204" pitchFamily="34" charset="0"/>
              </a:rPr>
              <a:t>What’s neurodiversity? Facts and figures</a:t>
            </a:r>
          </a:p>
          <a:p>
            <a:pPr marL="342900" marR="0" lvl="0" indent="-342900" algn="l" defTabSz="914400" rtl="0" eaLnBrk="0" fontAlgn="base" latinLnBrk="0" hangingPunct="0">
              <a:lnSpc>
                <a:spcPct val="200000"/>
              </a:lnSpc>
              <a:spcBef>
                <a:spcPct val="0"/>
              </a:spcBef>
              <a:spcAft>
                <a:spcPct val="0"/>
              </a:spcAft>
              <a:buClrTx/>
              <a:buSzTx/>
              <a:buFont typeface="+mj-lt"/>
              <a:buAutoNum type="arabicParenR"/>
              <a:tabLst/>
            </a:pPr>
            <a:r>
              <a:rPr lang="en-GB" altLang="en-US" sz="1800" dirty="0">
                <a:solidFill>
                  <a:srgbClr val="333333"/>
                </a:solidFill>
                <a:latin typeface="+mj-lt"/>
                <a:cs typeface="Arial" panose="020B0604020202020204" pitchFamily="34" charset="0"/>
              </a:rPr>
              <a:t>Why we did this</a:t>
            </a:r>
          </a:p>
          <a:p>
            <a:pPr marL="342900" marR="0" lvl="0" indent="-342900" algn="l" defTabSz="914400" rtl="0" eaLnBrk="0" fontAlgn="base" latinLnBrk="0" hangingPunct="0">
              <a:lnSpc>
                <a:spcPct val="200000"/>
              </a:lnSpc>
              <a:spcBef>
                <a:spcPct val="0"/>
              </a:spcBef>
              <a:spcAft>
                <a:spcPct val="0"/>
              </a:spcAft>
              <a:buClrTx/>
              <a:buSzTx/>
              <a:buFont typeface="+mj-lt"/>
              <a:buAutoNum type="arabicParenR"/>
              <a:tabLst/>
            </a:pPr>
            <a:r>
              <a:rPr lang="en-GB" altLang="en-US" sz="1800" dirty="0">
                <a:solidFill>
                  <a:srgbClr val="333333"/>
                </a:solidFill>
                <a:latin typeface="+mj-lt"/>
                <a:cs typeface="Arial" panose="020B0604020202020204" pitchFamily="34" charset="0"/>
              </a:rPr>
              <a:t>What we’ve done</a:t>
            </a:r>
          </a:p>
          <a:p>
            <a:pPr marL="342900" marR="0" lvl="0" indent="-342900" algn="l" defTabSz="914400" rtl="0" eaLnBrk="0" fontAlgn="base" latinLnBrk="0" hangingPunct="0">
              <a:lnSpc>
                <a:spcPct val="200000"/>
              </a:lnSpc>
              <a:spcBef>
                <a:spcPct val="0"/>
              </a:spcBef>
              <a:spcAft>
                <a:spcPct val="0"/>
              </a:spcAft>
              <a:buClrTx/>
              <a:buSzTx/>
              <a:buFont typeface="+mj-lt"/>
              <a:buAutoNum type="arabicParenR"/>
              <a:tabLst/>
            </a:pPr>
            <a:r>
              <a:rPr lang="en-GB" altLang="en-US" sz="1800" dirty="0">
                <a:solidFill>
                  <a:srgbClr val="333333"/>
                </a:solidFill>
                <a:latin typeface="+mj-lt"/>
                <a:cs typeface="Arial" panose="020B0604020202020204" pitchFamily="34" charset="0"/>
              </a:rPr>
              <a:t>Problem statement </a:t>
            </a:r>
          </a:p>
          <a:p>
            <a:pPr marL="342900" marR="0" lvl="0" indent="-342900" algn="l" defTabSz="914400" rtl="0" eaLnBrk="0" fontAlgn="base" latinLnBrk="0" hangingPunct="0">
              <a:lnSpc>
                <a:spcPct val="200000"/>
              </a:lnSpc>
              <a:spcBef>
                <a:spcPct val="0"/>
              </a:spcBef>
              <a:spcAft>
                <a:spcPct val="0"/>
              </a:spcAft>
              <a:buClrTx/>
              <a:buSzTx/>
              <a:buFont typeface="+mj-lt"/>
              <a:buAutoNum type="arabicParenR"/>
              <a:tabLst/>
            </a:pPr>
            <a:r>
              <a:rPr lang="en-GB" altLang="en-US" sz="1800" dirty="0">
                <a:solidFill>
                  <a:srgbClr val="333333"/>
                </a:solidFill>
                <a:latin typeface="+mj-lt"/>
                <a:cs typeface="Arial" panose="020B0604020202020204" pitchFamily="34" charset="0"/>
              </a:rPr>
              <a:t>How we got stuck</a:t>
            </a:r>
          </a:p>
          <a:p>
            <a:pPr marL="342900" marR="0" lvl="0" indent="-342900" algn="l" defTabSz="914400" rtl="0" eaLnBrk="0" fontAlgn="base" latinLnBrk="0" hangingPunct="0">
              <a:lnSpc>
                <a:spcPct val="200000"/>
              </a:lnSpc>
              <a:spcBef>
                <a:spcPct val="0"/>
              </a:spcBef>
              <a:spcAft>
                <a:spcPct val="0"/>
              </a:spcAft>
              <a:buClrTx/>
              <a:buSzTx/>
              <a:buFont typeface="+mj-lt"/>
              <a:buAutoNum type="arabicParenR"/>
              <a:tabLst/>
            </a:pPr>
            <a:r>
              <a:rPr lang="en-GB" altLang="en-US" sz="1800" dirty="0">
                <a:solidFill>
                  <a:srgbClr val="333333"/>
                </a:solidFill>
                <a:latin typeface="+mj-lt"/>
                <a:cs typeface="Arial" panose="020B0604020202020204" pitchFamily="34" charset="0"/>
              </a:rPr>
              <a:t>Where’s the tool now?</a:t>
            </a:r>
          </a:p>
          <a:p>
            <a:pPr marL="342900" marR="0" lvl="0" indent="-342900" algn="l" defTabSz="914400" rtl="0" eaLnBrk="0" fontAlgn="base" latinLnBrk="0" hangingPunct="0">
              <a:lnSpc>
                <a:spcPct val="200000"/>
              </a:lnSpc>
              <a:spcBef>
                <a:spcPct val="0"/>
              </a:spcBef>
              <a:spcAft>
                <a:spcPct val="0"/>
              </a:spcAft>
              <a:buClrTx/>
              <a:buSzTx/>
              <a:buFont typeface="+mj-lt"/>
              <a:buAutoNum type="arabicParenR"/>
              <a:tabLst/>
            </a:pPr>
            <a:r>
              <a:rPr lang="en-GB" altLang="en-US" sz="1800" dirty="0">
                <a:solidFill>
                  <a:srgbClr val="333333"/>
                </a:solidFill>
                <a:latin typeface="+mj-lt"/>
                <a:cs typeface="Arial" panose="020B0604020202020204" pitchFamily="34" charset="0"/>
              </a:rPr>
              <a:t>What we need from you</a:t>
            </a:r>
          </a:p>
          <a:p>
            <a:pPr marL="342900" marR="0" lvl="0" indent="-342900" algn="l" defTabSz="914400" rtl="0" eaLnBrk="0" fontAlgn="base" latinLnBrk="0" hangingPunct="0">
              <a:lnSpc>
                <a:spcPct val="200000"/>
              </a:lnSpc>
              <a:spcBef>
                <a:spcPct val="0"/>
              </a:spcBef>
              <a:spcAft>
                <a:spcPct val="0"/>
              </a:spcAft>
              <a:buClrTx/>
              <a:buSzTx/>
              <a:buFont typeface="+mj-lt"/>
              <a:buAutoNum type="arabicParenR"/>
              <a:tabLst/>
            </a:pPr>
            <a:r>
              <a:rPr lang="en-GB" altLang="en-US" sz="1800" dirty="0">
                <a:solidFill>
                  <a:srgbClr val="333333"/>
                </a:solidFill>
                <a:latin typeface="+mj-lt"/>
                <a:cs typeface="Arial" panose="020B0604020202020204" pitchFamily="34" charset="0"/>
              </a:rPr>
              <a:t> Questions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chemeClr val="tx1"/>
              </a:solidFill>
              <a:effectLst/>
              <a:latin typeface="+mj-lt"/>
            </a:endParaRPr>
          </a:p>
        </p:txBody>
      </p:sp>
      <p:sp>
        <p:nvSpPr>
          <p:cNvPr id="135" name="Google Shape;135;g2221d7f054b_0_7">
            <a:extLst>
              <a:ext uri="{FF2B5EF4-FFF2-40B4-BE49-F238E27FC236}">
                <a16:creationId xmlns:a16="http://schemas.microsoft.com/office/drawing/2014/main" id="{7F8A61EF-03E4-624D-3D31-A987BC3A50CA}"/>
              </a:ext>
              <a:ext uri="{C183D7F6-B498-43B3-948B-1728B52AA6E4}">
                <adec:decorative xmlns:adec="http://schemas.microsoft.com/office/drawing/2017/decorative" val="0"/>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a:t>
            </a:fld>
            <a:endParaRPr/>
          </a:p>
        </p:txBody>
      </p:sp>
    </p:spTree>
    <p:extLst>
      <p:ext uri="{BB962C8B-B14F-4D97-AF65-F5344CB8AC3E}">
        <p14:creationId xmlns:p14="http://schemas.microsoft.com/office/powerpoint/2010/main" val="3164311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a:extLst>
            <a:ext uri="{FF2B5EF4-FFF2-40B4-BE49-F238E27FC236}">
              <a16:creationId xmlns:a16="http://schemas.microsoft.com/office/drawing/2014/main" id="{09F97ABE-7508-C281-7AA0-544B58D256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B8AF54-878E-8D67-8D4E-2B2CEE258B13}"/>
              </a:ext>
            </a:extLst>
          </p:cNvPr>
          <p:cNvSpPr>
            <a:spLocks noGrp="1"/>
          </p:cNvSpPr>
          <p:nvPr>
            <p:ph type="title" idx="4294967295"/>
          </p:nvPr>
        </p:nvSpPr>
        <p:spPr>
          <a:xfrm>
            <a:off x="1024932" y="365125"/>
            <a:ext cx="10328868" cy="1325563"/>
          </a:xfrm>
          <a:prstGeom prst="rect">
            <a:avLst/>
          </a:prstGeom>
        </p:spPr>
        <p:txBody>
          <a:bodyPr/>
          <a:lstStyle/>
          <a:p>
            <a:r>
              <a:rPr lang="en-GB" dirty="0">
                <a:solidFill>
                  <a:schemeClr val="bg1">
                    <a:lumMod val="50000"/>
                  </a:schemeClr>
                </a:solidFill>
              </a:rPr>
              <a:t>Ideation</a:t>
            </a:r>
          </a:p>
        </p:txBody>
      </p:sp>
      <p:pic>
        <p:nvPicPr>
          <p:cNvPr id="2" name="Picture 1">
            <a:extLst>
              <a:ext uri="{FF2B5EF4-FFF2-40B4-BE49-F238E27FC236}">
                <a16:creationId xmlns:a16="http://schemas.microsoft.com/office/drawing/2014/main" id="{E6F42DE4-489A-175E-F14A-097A7ED6185C}"/>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418" name="Google Shape;418;g2221d7f054b_0_18">
            <a:extLst>
              <a:ext uri="{FF2B5EF4-FFF2-40B4-BE49-F238E27FC236}">
                <a16:creationId xmlns:a16="http://schemas.microsoft.com/office/drawing/2014/main" id="{4B7C0786-91DF-1A85-DC55-EDB68E580F5D}"/>
              </a:ext>
              <a:ext uri="{C183D7F6-B498-43B3-948B-1728B52AA6E4}">
                <adec:decorative xmlns:adec="http://schemas.microsoft.com/office/drawing/2017/decorative" val="1"/>
              </a:ext>
            </a:extLst>
          </p:cNvPr>
          <p:cNvSpPr/>
          <p:nvPr/>
        </p:nvSpPr>
        <p:spPr>
          <a:xfrm>
            <a:off x="1421785" y="906819"/>
            <a:ext cx="792380" cy="792380"/>
          </a:xfrm>
          <a:prstGeom prst="ellipse">
            <a:avLst/>
          </a:prstGeom>
          <a:noFill/>
          <a:ln w="38100" cap="flat" cmpd="sng">
            <a:solidFill>
              <a:srgbClr val="A72A1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2221d7f054b_0_18">
            <a:extLst>
              <a:ext uri="{FF2B5EF4-FFF2-40B4-BE49-F238E27FC236}">
                <a16:creationId xmlns:a16="http://schemas.microsoft.com/office/drawing/2014/main" id="{6412A7DC-CC0E-DD37-06A0-A23BE0BF6C14}"/>
              </a:ext>
            </a:extLst>
          </p:cNvPr>
          <p:cNvSpPr txBox="1"/>
          <p:nvPr/>
        </p:nvSpPr>
        <p:spPr>
          <a:xfrm>
            <a:off x="1526782" y="1020115"/>
            <a:ext cx="582385" cy="427989"/>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dirty="0">
                <a:solidFill>
                  <a:srgbClr val="A72A1E"/>
                </a:solidFill>
                <a:latin typeface="Roboto"/>
                <a:ea typeface="Roboto"/>
                <a:cs typeface="Roboto"/>
                <a:sym typeface="Roboto"/>
              </a:rPr>
              <a:t>Dec 2019</a:t>
            </a:r>
            <a:endParaRPr sz="1100" b="1" i="0" u="none" strike="noStrike" cap="none" dirty="0">
              <a:solidFill>
                <a:srgbClr val="A72A1E"/>
              </a:solidFill>
              <a:latin typeface="Roboto"/>
              <a:ea typeface="Roboto"/>
              <a:cs typeface="Roboto"/>
              <a:sym typeface="Roboto"/>
            </a:endParaRPr>
          </a:p>
        </p:txBody>
      </p:sp>
      <p:sp>
        <p:nvSpPr>
          <p:cNvPr id="420" name="Google Shape;420;g2221d7f054b_0_18">
            <a:extLst>
              <a:ext uri="{FF2B5EF4-FFF2-40B4-BE49-F238E27FC236}">
                <a16:creationId xmlns:a16="http://schemas.microsoft.com/office/drawing/2014/main" id="{BA446EEA-FB77-0042-5B97-46EF2B4A74CA}"/>
              </a:ext>
            </a:extLst>
          </p:cNvPr>
          <p:cNvSpPr txBox="1"/>
          <p:nvPr/>
        </p:nvSpPr>
        <p:spPr>
          <a:xfrm>
            <a:off x="678606" y="1845162"/>
            <a:ext cx="2278743" cy="595185"/>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en-GB" sz="1300" b="1" i="0" u="none" strike="noStrike" cap="none" dirty="0">
                <a:solidFill>
                  <a:srgbClr val="A72A1E"/>
                </a:solidFill>
                <a:latin typeface="Roboto"/>
                <a:ea typeface="Roboto"/>
                <a:cs typeface="Roboto"/>
                <a:sym typeface="Roboto"/>
              </a:rPr>
              <a:t>Launch of the CSDDN 4 D’s Line Manager Toolkit</a:t>
            </a:r>
            <a:endParaRPr sz="1300" b="1" i="0" u="none" strike="noStrike" cap="none" dirty="0">
              <a:solidFill>
                <a:srgbClr val="A72A1E"/>
              </a:solidFill>
              <a:latin typeface="Roboto"/>
              <a:ea typeface="Roboto"/>
              <a:cs typeface="Roboto"/>
              <a:sym typeface="Roboto"/>
            </a:endParaRPr>
          </a:p>
        </p:txBody>
      </p:sp>
      <p:sp>
        <p:nvSpPr>
          <p:cNvPr id="416" name="Google Shape;416;g2221d7f054b_0_18">
            <a:extLst>
              <a:ext uri="{FF2B5EF4-FFF2-40B4-BE49-F238E27FC236}">
                <a16:creationId xmlns:a16="http://schemas.microsoft.com/office/drawing/2014/main" id="{18C4833E-C9EF-9F62-926B-8D566B8E350A}"/>
              </a:ext>
              <a:ext uri="{C183D7F6-B498-43B3-948B-1728B52AA6E4}">
                <adec:decorative xmlns:adec="http://schemas.microsoft.com/office/drawing/2017/decorative" val="1"/>
              </a:ext>
            </a:extLst>
          </p:cNvPr>
          <p:cNvSpPr/>
          <p:nvPr/>
        </p:nvSpPr>
        <p:spPr>
          <a:xfrm>
            <a:off x="2772592" y="1294833"/>
            <a:ext cx="792300" cy="49200"/>
          </a:xfrm>
          <a:prstGeom prst="roundRect">
            <a:avLst>
              <a:gd name="adj" fmla="val 50000"/>
            </a:avLst>
          </a:prstGeom>
          <a:solidFill>
            <a:srgbClr val="A72A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2221d7f054b_0_18">
            <a:extLst>
              <a:ext uri="{FF2B5EF4-FFF2-40B4-BE49-F238E27FC236}">
                <a16:creationId xmlns:a16="http://schemas.microsoft.com/office/drawing/2014/main" id="{5B99AD3F-5403-C5B6-8925-AEEADA4C86C7}"/>
              </a:ext>
              <a:ext uri="{C183D7F6-B498-43B3-948B-1728B52AA6E4}">
                <adec:decorative xmlns:adec="http://schemas.microsoft.com/office/drawing/2017/decorative" val="1"/>
              </a:ext>
            </a:extLst>
          </p:cNvPr>
          <p:cNvSpPr/>
          <p:nvPr/>
        </p:nvSpPr>
        <p:spPr>
          <a:xfrm>
            <a:off x="4228297" y="906818"/>
            <a:ext cx="792380" cy="792380"/>
          </a:xfrm>
          <a:prstGeom prst="ellipse">
            <a:avLst/>
          </a:prstGeom>
          <a:noFill/>
          <a:ln w="38100" cap="flat" cmpd="sng">
            <a:solidFill>
              <a:srgbClr val="A72A1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2221d7f054b_0_18">
            <a:extLst>
              <a:ext uri="{FF2B5EF4-FFF2-40B4-BE49-F238E27FC236}">
                <a16:creationId xmlns:a16="http://schemas.microsoft.com/office/drawing/2014/main" id="{EE989C8D-F7BE-3F56-6A7F-1ABCBC37E871}"/>
              </a:ext>
            </a:extLst>
          </p:cNvPr>
          <p:cNvSpPr txBox="1"/>
          <p:nvPr/>
        </p:nvSpPr>
        <p:spPr>
          <a:xfrm>
            <a:off x="4333294" y="1020114"/>
            <a:ext cx="582385" cy="427989"/>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a:solidFill>
                  <a:srgbClr val="A72A1E"/>
                </a:solidFill>
                <a:latin typeface="Roboto"/>
                <a:ea typeface="Roboto"/>
                <a:cs typeface="Roboto"/>
                <a:sym typeface="Roboto"/>
              </a:rPr>
              <a:t>Aug 2020</a:t>
            </a:r>
            <a:endParaRPr sz="1100" b="1" i="0" u="none" strike="noStrike" cap="none">
              <a:solidFill>
                <a:srgbClr val="A72A1E"/>
              </a:solidFill>
              <a:latin typeface="Roboto"/>
              <a:ea typeface="Roboto"/>
              <a:cs typeface="Roboto"/>
              <a:sym typeface="Roboto"/>
            </a:endParaRPr>
          </a:p>
        </p:txBody>
      </p:sp>
      <p:sp>
        <p:nvSpPr>
          <p:cNvPr id="423" name="Google Shape;423;g2221d7f054b_0_18">
            <a:extLst>
              <a:ext uri="{FF2B5EF4-FFF2-40B4-BE49-F238E27FC236}">
                <a16:creationId xmlns:a16="http://schemas.microsoft.com/office/drawing/2014/main" id="{DD540014-7C4C-A9C7-3CDE-6287A7D359FF}"/>
              </a:ext>
            </a:extLst>
          </p:cNvPr>
          <p:cNvSpPr txBox="1"/>
          <p:nvPr/>
        </p:nvSpPr>
        <p:spPr>
          <a:xfrm>
            <a:off x="3485118" y="1845161"/>
            <a:ext cx="2278743" cy="595185"/>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en-GB" sz="1300" b="1" i="0" u="none" strike="noStrike" cap="none">
                <a:solidFill>
                  <a:srgbClr val="A72A1E"/>
                </a:solidFill>
                <a:latin typeface="Roboto"/>
                <a:ea typeface="Roboto"/>
                <a:cs typeface="Roboto"/>
                <a:sym typeface="Roboto"/>
              </a:rPr>
              <a:t>Strengths and challenges tally charts</a:t>
            </a:r>
            <a:endParaRPr sz="1300" b="1" i="0" u="none" strike="noStrike" cap="none">
              <a:solidFill>
                <a:srgbClr val="A72A1E"/>
              </a:solidFill>
              <a:latin typeface="Roboto"/>
              <a:ea typeface="Roboto"/>
              <a:cs typeface="Roboto"/>
              <a:sym typeface="Roboto"/>
            </a:endParaRPr>
          </a:p>
        </p:txBody>
      </p:sp>
      <p:sp>
        <p:nvSpPr>
          <p:cNvPr id="426" name="Google Shape;426;g2221d7f054b_0_18">
            <a:extLst>
              <a:ext uri="{FF2B5EF4-FFF2-40B4-BE49-F238E27FC236}">
                <a16:creationId xmlns:a16="http://schemas.microsoft.com/office/drawing/2014/main" id="{6D2EB08B-3FBC-099E-8E97-FBD9D5A50915}"/>
              </a:ext>
              <a:ext uri="{C183D7F6-B498-43B3-948B-1728B52AA6E4}">
                <adec:decorative xmlns:adec="http://schemas.microsoft.com/office/drawing/2017/decorative" val="1"/>
              </a:ext>
            </a:extLst>
          </p:cNvPr>
          <p:cNvSpPr/>
          <p:nvPr/>
        </p:nvSpPr>
        <p:spPr>
          <a:xfrm>
            <a:off x="7004211" y="906818"/>
            <a:ext cx="792380" cy="79238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g2221d7f054b_0_18">
            <a:extLst>
              <a:ext uri="{FF2B5EF4-FFF2-40B4-BE49-F238E27FC236}">
                <a16:creationId xmlns:a16="http://schemas.microsoft.com/office/drawing/2014/main" id="{964DBF1F-5E01-1669-693F-1A852A51CD14}"/>
              </a:ext>
              <a:ext uri="{C183D7F6-B498-43B3-948B-1728B52AA6E4}">
                <adec:decorative xmlns:adec="http://schemas.microsoft.com/office/drawing/2017/decorative" val="1"/>
              </a:ext>
            </a:extLst>
          </p:cNvPr>
          <p:cNvSpPr/>
          <p:nvPr/>
        </p:nvSpPr>
        <p:spPr>
          <a:xfrm>
            <a:off x="5668875" y="1294833"/>
            <a:ext cx="7923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2221d7f054b_0_18">
            <a:extLst>
              <a:ext uri="{FF2B5EF4-FFF2-40B4-BE49-F238E27FC236}">
                <a16:creationId xmlns:a16="http://schemas.microsoft.com/office/drawing/2014/main" id="{F4FE39D7-E7F3-D9E9-3EEE-33883D2C994B}"/>
              </a:ext>
            </a:extLst>
          </p:cNvPr>
          <p:cNvSpPr txBox="1"/>
          <p:nvPr/>
        </p:nvSpPr>
        <p:spPr>
          <a:xfrm>
            <a:off x="7109208" y="1020114"/>
            <a:ext cx="582385" cy="427989"/>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dirty="0">
                <a:solidFill>
                  <a:srgbClr val="858585"/>
                </a:solidFill>
                <a:latin typeface="Roboto"/>
                <a:ea typeface="Roboto"/>
                <a:cs typeface="Roboto"/>
                <a:sym typeface="Roboto"/>
              </a:rPr>
              <a:t>Sep 2020</a:t>
            </a:r>
            <a:endParaRPr sz="1100" b="1" i="0" u="none" strike="noStrike" cap="none" dirty="0">
              <a:solidFill>
                <a:srgbClr val="858585"/>
              </a:solidFill>
              <a:latin typeface="Roboto"/>
              <a:ea typeface="Roboto"/>
              <a:cs typeface="Roboto"/>
              <a:sym typeface="Roboto"/>
            </a:endParaRPr>
          </a:p>
        </p:txBody>
      </p:sp>
      <p:sp>
        <p:nvSpPr>
          <p:cNvPr id="427" name="Google Shape;427;g2221d7f054b_0_18">
            <a:extLst>
              <a:ext uri="{FF2B5EF4-FFF2-40B4-BE49-F238E27FC236}">
                <a16:creationId xmlns:a16="http://schemas.microsoft.com/office/drawing/2014/main" id="{D11F0176-F0DB-8DA5-B5EE-3F0DD258B747}"/>
              </a:ext>
            </a:extLst>
          </p:cNvPr>
          <p:cNvSpPr txBox="1"/>
          <p:nvPr/>
        </p:nvSpPr>
        <p:spPr>
          <a:xfrm>
            <a:off x="6261036" y="1845161"/>
            <a:ext cx="2278743" cy="595185"/>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en-GB" sz="1300" b="1" i="0" u="none" strike="noStrike" cap="none" dirty="0">
                <a:solidFill>
                  <a:srgbClr val="858585"/>
                </a:solidFill>
                <a:latin typeface="Roboto"/>
                <a:ea typeface="Roboto"/>
                <a:cs typeface="Roboto"/>
                <a:sym typeface="Roboto"/>
              </a:rPr>
              <a:t>Strengths and challenges visual</a:t>
            </a:r>
            <a:endParaRPr sz="1300" b="1" i="0" u="none" strike="noStrike" cap="none" dirty="0">
              <a:solidFill>
                <a:srgbClr val="858585"/>
              </a:solidFill>
              <a:latin typeface="Roboto"/>
              <a:ea typeface="Roboto"/>
              <a:cs typeface="Roboto"/>
              <a:sym typeface="Roboto"/>
            </a:endParaRPr>
          </a:p>
        </p:txBody>
      </p:sp>
      <p:sp>
        <p:nvSpPr>
          <p:cNvPr id="430" name="Google Shape;430;g2221d7f054b_0_18">
            <a:extLst>
              <a:ext uri="{FF2B5EF4-FFF2-40B4-BE49-F238E27FC236}">
                <a16:creationId xmlns:a16="http://schemas.microsoft.com/office/drawing/2014/main" id="{41312A6E-E1D1-B317-2020-2842662176D3}"/>
              </a:ext>
              <a:ext uri="{C183D7F6-B498-43B3-948B-1728B52AA6E4}">
                <adec:decorative xmlns:adec="http://schemas.microsoft.com/office/drawing/2017/decorative" val="1"/>
              </a:ext>
            </a:extLst>
          </p:cNvPr>
          <p:cNvSpPr/>
          <p:nvPr/>
        </p:nvSpPr>
        <p:spPr>
          <a:xfrm>
            <a:off x="9780107" y="906818"/>
            <a:ext cx="792380" cy="79238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2221d7f054b_0_18">
            <a:extLst>
              <a:ext uri="{FF2B5EF4-FFF2-40B4-BE49-F238E27FC236}">
                <a16:creationId xmlns:a16="http://schemas.microsoft.com/office/drawing/2014/main" id="{161718D6-463F-3C6D-1027-E277C3892DEF}"/>
              </a:ext>
              <a:ext uri="{C183D7F6-B498-43B3-948B-1728B52AA6E4}">
                <adec:decorative xmlns:adec="http://schemas.microsoft.com/office/drawing/2017/decorative" val="1"/>
              </a:ext>
            </a:extLst>
          </p:cNvPr>
          <p:cNvSpPr/>
          <p:nvPr/>
        </p:nvSpPr>
        <p:spPr>
          <a:xfrm>
            <a:off x="8444842" y="1294833"/>
            <a:ext cx="7923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2221d7f054b_0_18">
            <a:extLst>
              <a:ext uri="{FF2B5EF4-FFF2-40B4-BE49-F238E27FC236}">
                <a16:creationId xmlns:a16="http://schemas.microsoft.com/office/drawing/2014/main" id="{0F43BD6F-ADD8-805D-A441-927C4F540E10}"/>
              </a:ext>
            </a:extLst>
          </p:cNvPr>
          <p:cNvSpPr txBox="1"/>
          <p:nvPr/>
        </p:nvSpPr>
        <p:spPr>
          <a:xfrm>
            <a:off x="9885104" y="1020114"/>
            <a:ext cx="582385" cy="427989"/>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a:solidFill>
                  <a:srgbClr val="858585"/>
                </a:solidFill>
                <a:latin typeface="Roboto"/>
                <a:ea typeface="Roboto"/>
                <a:cs typeface="Roboto"/>
                <a:sym typeface="Roboto"/>
              </a:rPr>
              <a:t>Dec 2020</a:t>
            </a:r>
            <a:endParaRPr sz="1100" b="1" i="0" u="none" strike="noStrike" cap="none">
              <a:solidFill>
                <a:srgbClr val="858585"/>
              </a:solidFill>
              <a:latin typeface="Roboto"/>
              <a:ea typeface="Roboto"/>
              <a:cs typeface="Roboto"/>
              <a:sym typeface="Roboto"/>
            </a:endParaRPr>
          </a:p>
        </p:txBody>
      </p:sp>
      <p:sp>
        <p:nvSpPr>
          <p:cNvPr id="431" name="Google Shape;431;g2221d7f054b_0_18">
            <a:extLst>
              <a:ext uri="{FF2B5EF4-FFF2-40B4-BE49-F238E27FC236}">
                <a16:creationId xmlns:a16="http://schemas.microsoft.com/office/drawing/2014/main" id="{2F878711-8F28-0529-61B3-842CF9140C2B}"/>
              </a:ext>
            </a:extLst>
          </p:cNvPr>
          <p:cNvSpPr txBox="1"/>
          <p:nvPr/>
        </p:nvSpPr>
        <p:spPr>
          <a:xfrm>
            <a:off x="9036928" y="1845161"/>
            <a:ext cx="2278743" cy="595185"/>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en-GB" sz="1300" b="1" i="0" u="none" strike="noStrike" cap="none">
                <a:solidFill>
                  <a:srgbClr val="858585"/>
                </a:solidFill>
                <a:latin typeface="Roboto"/>
                <a:ea typeface="Roboto"/>
                <a:cs typeface="Roboto"/>
                <a:sym typeface="Roboto"/>
              </a:rPr>
              <a:t>Strengths and challenges interactive page</a:t>
            </a:r>
            <a:endParaRPr sz="1300" b="1" i="0" u="none" strike="noStrike" cap="none">
              <a:solidFill>
                <a:srgbClr val="858585"/>
              </a:solidFill>
              <a:latin typeface="Roboto"/>
              <a:ea typeface="Roboto"/>
              <a:cs typeface="Roboto"/>
              <a:sym typeface="Roboto"/>
            </a:endParaRPr>
          </a:p>
        </p:txBody>
      </p:sp>
      <p:pic>
        <p:nvPicPr>
          <p:cNvPr id="437" name="Google Shape;437;g2221d7f054b_0_18">
            <a:extLst>
              <a:ext uri="{FF2B5EF4-FFF2-40B4-BE49-F238E27FC236}">
                <a16:creationId xmlns:a16="http://schemas.microsoft.com/office/drawing/2014/main" id="{8A0BA119-54FF-1B89-6FBC-3F6CFCCE9E77}"/>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48964" y="2821450"/>
            <a:ext cx="2538010" cy="2530574"/>
          </a:xfrm>
          <a:prstGeom prst="rect">
            <a:avLst/>
          </a:prstGeom>
          <a:noFill/>
          <a:ln>
            <a:noFill/>
          </a:ln>
        </p:spPr>
      </p:pic>
      <p:pic>
        <p:nvPicPr>
          <p:cNvPr id="435" name="Google Shape;435;g2221d7f054b_0_18">
            <a:extLst>
              <a:ext uri="{FF2B5EF4-FFF2-40B4-BE49-F238E27FC236}">
                <a16:creationId xmlns:a16="http://schemas.microsoft.com/office/drawing/2014/main" id="{2BD2F4BF-AD54-D385-5BA3-3801391ADAF4}"/>
              </a:ex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5400000">
            <a:off x="3140968" y="3157591"/>
            <a:ext cx="2515594" cy="1886680"/>
          </a:xfrm>
          <a:prstGeom prst="rect">
            <a:avLst/>
          </a:prstGeom>
          <a:noFill/>
          <a:ln>
            <a:noFill/>
          </a:ln>
        </p:spPr>
      </p:pic>
      <p:pic>
        <p:nvPicPr>
          <p:cNvPr id="436" name="Google Shape;436;g2221d7f054b_0_18">
            <a:extLst>
              <a:ext uri="{FF2B5EF4-FFF2-40B4-BE49-F238E27FC236}">
                <a16:creationId xmlns:a16="http://schemas.microsoft.com/office/drawing/2014/main" id="{C61C2FBE-DE46-023B-D8F3-59E2B818292B}"/>
              </a:ex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rot="-5400000">
            <a:off x="4945641" y="3157542"/>
            <a:ext cx="2515640" cy="1886776"/>
          </a:xfrm>
          <a:prstGeom prst="rect">
            <a:avLst/>
          </a:prstGeom>
          <a:noFill/>
          <a:ln>
            <a:noFill/>
          </a:ln>
        </p:spPr>
      </p:pic>
      <p:pic>
        <p:nvPicPr>
          <p:cNvPr id="438" name="Google Shape;438;g2221d7f054b_0_18">
            <a:extLst>
              <a:ext uri="{FF2B5EF4-FFF2-40B4-BE49-F238E27FC236}">
                <a16:creationId xmlns:a16="http://schemas.microsoft.com/office/drawing/2014/main" id="{4EDE1537-F7D8-E87D-5109-E6BE714997B9}"/>
              </a:ext>
              <a:ext uri="{C183D7F6-B498-43B3-948B-1728B52AA6E4}">
                <adec:decorative xmlns:adec="http://schemas.microsoft.com/office/drawing/2017/decorative" val="1"/>
              </a:ext>
            </a:extLst>
          </p:cNvPr>
          <p:cNvPicPr preferRelativeResize="0"/>
          <p:nvPr/>
        </p:nvPicPr>
        <p:blipFill rotWithShape="1">
          <a:blip r:embed="rId8">
            <a:alphaModFix/>
          </a:blip>
          <a:srcRect l="5968" t="4720" r="6003" b="4493"/>
          <a:stretch/>
        </p:blipFill>
        <p:spPr>
          <a:xfrm rot="-5400000">
            <a:off x="8052918" y="2355650"/>
            <a:ext cx="2520111" cy="3465165"/>
          </a:xfrm>
          <a:prstGeom prst="rect">
            <a:avLst/>
          </a:prstGeom>
          <a:noFill/>
          <a:ln>
            <a:noFill/>
          </a:ln>
        </p:spPr>
      </p:pic>
      <p:sp>
        <p:nvSpPr>
          <p:cNvPr id="414" name="Google Shape;414;g2221d7f054b_0_18">
            <a:extLst>
              <a:ext uri="{FF2B5EF4-FFF2-40B4-BE49-F238E27FC236}">
                <a16:creationId xmlns:a16="http://schemas.microsoft.com/office/drawing/2014/main" id="{2BAA6A90-5351-C299-4130-584E315EFE6F}"/>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20</a:t>
            </a:fld>
            <a:endParaRPr/>
          </a:p>
        </p:txBody>
      </p:sp>
    </p:spTree>
    <p:extLst>
      <p:ext uri="{BB962C8B-B14F-4D97-AF65-F5344CB8AC3E}">
        <p14:creationId xmlns:p14="http://schemas.microsoft.com/office/powerpoint/2010/main" val="3702745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4" name="Picture 3">
            <a:extLst>
              <a:ext uri="{FF2B5EF4-FFF2-40B4-BE49-F238E27FC236}">
                <a16:creationId xmlns:a16="http://schemas.microsoft.com/office/drawing/2014/main" id="{0B21E5FF-9BC7-C391-56DA-5C587422230B}"/>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2" name="Google Shape;196;g2221d7f054b_0_164">
            <a:extLst>
              <a:ext uri="{FF2B5EF4-FFF2-40B4-BE49-F238E27FC236}">
                <a16:creationId xmlns:a16="http://schemas.microsoft.com/office/drawing/2014/main" id="{49E8C437-38D5-90AB-2046-75B8255A02D1}"/>
              </a:ext>
            </a:extLst>
          </p:cNvPr>
          <p:cNvSpPr txBox="1">
            <a:spLocks noGrp="1"/>
          </p:cNvSpPr>
          <p:nvPr>
            <p:ph type="title" idx="4294967295"/>
          </p:nvPr>
        </p:nvSpPr>
        <p:spPr>
          <a:xfrm>
            <a:off x="110280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Prototype: as was… and the next project</a:t>
            </a:r>
          </a:p>
        </p:txBody>
      </p:sp>
      <p:pic>
        <p:nvPicPr>
          <p:cNvPr id="3" name="Picture 2" descr="Screenshot of early interactive prototype HTML">
            <a:extLst>
              <a:ext uri="{FF2B5EF4-FFF2-40B4-BE49-F238E27FC236}">
                <a16:creationId xmlns:a16="http://schemas.microsoft.com/office/drawing/2014/main" id="{ED48B32C-B2CF-609C-D399-54C9205DE10D}"/>
              </a:ext>
            </a:extLst>
          </p:cNvPr>
          <p:cNvPicPr>
            <a:picLocks noChangeAspect="1"/>
          </p:cNvPicPr>
          <p:nvPr/>
        </p:nvPicPr>
        <p:blipFill>
          <a:blip r:embed="rId5"/>
          <a:stretch>
            <a:fillRect/>
          </a:stretch>
        </p:blipFill>
        <p:spPr>
          <a:xfrm>
            <a:off x="433579" y="755650"/>
            <a:ext cx="9442859" cy="5346700"/>
          </a:xfrm>
          <a:prstGeom prst="rect">
            <a:avLst/>
          </a:prstGeom>
        </p:spPr>
      </p:pic>
      <p:sp>
        <p:nvSpPr>
          <p:cNvPr id="195" name="Google Shape;195;g2221d7f054b_0_164"/>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21</a:t>
            </a:fld>
            <a:endParaRPr/>
          </a:p>
        </p:txBody>
      </p:sp>
    </p:spTree>
    <p:extLst>
      <p:ext uri="{BB962C8B-B14F-4D97-AF65-F5344CB8AC3E}">
        <p14:creationId xmlns:p14="http://schemas.microsoft.com/office/powerpoint/2010/main" val="1710237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 name="Google Shape;493;g2221d7f054b_0_111">
            <a:extLst>
              <a:ext uri="{FF2B5EF4-FFF2-40B4-BE49-F238E27FC236}">
                <a16:creationId xmlns:a16="http://schemas.microsoft.com/office/drawing/2014/main" id="{0A6EC109-E95A-6F3F-18FF-A8924F363732}"/>
              </a:ext>
              <a:ext uri="{C183D7F6-B498-43B3-948B-1728B52AA6E4}">
                <adec:decorative xmlns:adec="http://schemas.microsoft.com/office/drawing/2017/decorative" val="1"/>
              </a:ext>
            </a:extLst>
          </p:cNvPr>
          <p:cNvPicPr preferRelativeResize="0"/>
          <p:nvPr/>
        </p:nvPicPr>
        <p:blipFill rotWithShape="1">
          <a:blip r:embed="rId3">
            <a:alphaModFix/>
          </a:blip>
          <a:stretch/>
        </p:blipFill>
        <p:spPr>
          <a:xfrm>
            <a:off x="311175" y="-1137606"/>
            <a:ext cx="11880825" cy="7995606"/>
          </a:xfrm>
          <a:prstGeom prst="rect">
            <a:avLst/>
          </a:prstGeom>
          <a:noFill/>
          <a:ln>
            <a:noFill/>
          </a:ln>
        </p:spPr>
      </p:pic>
      <p:pic>
        <p:nvPicPr>
          <p:cNvPr id="2" name="Picture 1">
            <a:extLst>
              <a:ext uri="{FF2B5EF4-FFF2-40B4-BE49-F238E27FC236}">
                <a16:creationId xmlns:a16="http://schemas.microsoft.com/office/drawing/2014/main" id="{774D94AE-54FB-C36E-E373-53B7E43B7EBC}"/>
              </a:ext>
              <a:ext uri="{C183D7F6-B498-43B3-948B-1728B52AA6E4}">
                <adec:decorative xmlns:adec="http://schemas.microsoft.com/office/drawing/2017/decorative" val="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196" name="Google Shape;196;g2221d7f054b_0_164"/>
          <p:cNvSpPr txBox="1">
            <a:spLocks noGrp="1"/>
          </p:cNvSpPr>
          <p:nvPr>
            <p:ph type="title" idx="4294967295"/>
          </p:nvPr>
        </p:nvSpPr>
        <p:spPr>
          <a:xfrm>
            <a:off x="915783"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Research</a:t>
            </a:r>
          </a:p>
        </p:txBody>
      </p:sp>
      <p:sp>
        <p:nvSpPr>
          <p:cNvPr id="194" name="Google Shape;194;g2221d7f054b_0_164"/>
          <p:cNvSpPr txBox="1"/>
          <p:nvPr/>
        </p:nvSpPr>
        <p:spPr>
          <a:xfrm>
            <a:off x="458350" y="864725"/>
            <a:ext cx="5637650" cy="5666700"/>
          </a:xfrm>
          <a:prstGeom prst="rect">
            <a:avLst/>
          </a:prstGeom>
          <a:solidFill>
            <a:srgbClr val="FFFFFF">
              <a:alpha val="69804"/>
            </a:srgbClr>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GB" sz="3900" i="0" u="none" strike="noStrike" cap="none" dirty="0">
                <a:solidFill>
                  <a:srgbClr val="000000"/>
                </a:solidFill>
              </a:rPr>
              <a:t>In January 2022 we</a:t>
            </a:r>
            <a:r>
              <a:rPr lang="en-GB" sz="3900" b="1" i="0" u="none" strike="noStrike" cap="none" dirty="0">
                <a:solidFill>
                  <a:srgbClr val="000000"/>
                </a:solidFill>
                <a:latin typeface="Arial"/>
                <a:ea typeface="Arial"/>
                <a:cs typeface="Arial"/>
                <a:sym typeface="Arial"/>
              </a:rPr>
              <a:t> surveye</a:t>
            </a:r>
            <a:r>
              <a:rPr lang="en-GB" sz="3900" b="1" dirty="0"/>
              <a:t>d</a:t>
            </a:r>
            <a:r>
              <a:rPr lang="en-GB" sz="3900" b="1" i="0" u="none" strike="noStrike" cap="none" dirty="0">
                <a:solidFill>
                  <a:srgbClr val="000000"/>
                </a:solidFill>
                <a:latin typeface="Arial"/>
                <a:ea typeface="Arial"/>
                <a:cs typeface="Arial"/>
                <a:sym typeface="Arial"/>
              </a:rPr>
              <a:t> and ran a workshop to find out people’s ideas, thoughts</a:t>
            </a:r>
            <a:r>
              <a:rPr lang="en-GB" sz="3900" b="1" dirty="0"/>
              <a:t> and </a:t>
            </a:r>
            <a:r>
              <a:rPr lang="en-GB" sz="3900" b="1" i="0" u="none" strike="noStrike" cap="none" dirty="0">
                <a:solidFill>
                  <a:srgbClr val="000000"/>
                </a:solidFill>
                <a:latin typeface="Arial"/>
                <a:ea typeface="Arial"/>
                <a:cs typeface="Arial"/>
                <a:sym typeface="Arial"/>
              </a:rPr>
              <a:t>feelings on what the CS is like </a:t>
            </a:r>
            <a:r>
              <a:rPr lang="en-GB" sz="3900" i="0" u="none" strike="noStrike" cap="none" dirty="0">
                <a:solidFill>
                  <a:srgbClr val="000000"/>
                </a:solidFill>
              </a:rPr>
              <a:t>now and how it could be improved for neurodivergent people. </a:t>
            </a:r>
            <a:endParaRPr sz="3900" i="0" u="none" strike="noStrike" cap="none" dirty="0">
              <a:solidFill>
                <a:srgbClr val="222222"/>
              </a:solidFill>
            </a:endParaRPr>
          </a:p>
          <a:p>
            <a:pPr marL="0" marR="0" lvl="0" indent="0" algn="l" rtl="0">
              <a:lnSpc>
                <a:spcPct val="100000"/>
              </a:lnSpc>
              <a:spcBef>
                <a:spcPts val="400"/>
              </a:spcBef>
              <a:spcAft>
                <a:spcPts val="800"/>
              </a:spcAft>
              <a:buClr>
                <a:srgbClr val="000000"/>
              </a:buClr>
              <a:buSzPts val="2600"/>
              <a:buFont typeface="Arial"/>
              <a:buNone/>
            </a:pPr>
            <a:endParaRPr sz="2600" b="1" i="0" u="none" strike="noStrike" cap="none" dirty="0">
              <a:solidFill>
                <a:srgbClr val="000000"/>
              </a:solidFill>
              <a:latin typeface="Arial"/>
              <a:ea typeface="Arial"/>
              <a:cs typeface="Arial"/>
              <a:sym typeface="Arial"/>
            </a:endParaRPr>
          </a:p>
        </p:txBody>
      </p:sp>
      <p:sp>
        <p:nvSpPr>
          <p:cNvPr id="195" name="Google Shape;195;g2221d7f054b_0_164"/>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6" name="Google Shape;196;g2221d7f054b_0_164"/>
          <p:cNvSpPr txBox="1">
            <a:spLocks noGrp="1"/>
          </p:cNvSpPr>
          <p:nvPr>
            <p:ph type="title" idx="4294967295"/>
          </p:nvPr>
        </p:nvSpPr>
        <p:spPr>
          <a:xfrm>
            <a:off x="104184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Research 2</a:t>
            </a:r>
          </a:p>
        </p:txBody>
      </p:sp>
      <p:sp>
        <p:nvSpPr>
          <p:cNvPr id="195" name="Google Shape;195;g2221d7f054b_0_164"/>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23</a:t>
            </a:fld>
            <a:endParaRPr/>
          </a:p>
        </p:txBody>
      </p:sp>
      <p:sp>
        <p:nvSpPr>
          <p:cNvPr id="2" name="TextBox 1">
            <a:extLst>
              <a:ext uri="{FF2B5EF4-FFF2-40B4-BE49-F238E27FC236}">
                <a16:creationId xmlns:a16="http://schemas.microsoft.com/office/drawing/2014/main" id="{82E0D22B-F78A-CDA0-B8DD-AA331FDE6F0A}"/>
              </a:ext>
            </a:extLst>
          </p:cNvPr>
          <p:cNvSpPr txBox="1"/>
          <p:nvPr/>
        </p:nvSpPr>
        <p:spPr>
          <a:xfrm>
            <a:off x="513525" y="1051165"/>
            <a:ext cx="11073093" cy="3077766"/>
          </a:xfrm>
          <a:prstGeom prst="rect">
            <a:avLst/>
          </a:prstGeom>
          <a:noFill/>
        </p:spPr>
        <p:txBody>
          <a:bodyPr wrap="square" rtlCol="0">
            <a:spAutoFit/>
          </a:bodyPr>
          <a:lstStyle/>
          <a:p>
            <a:r>
              <a:rPr lang="en-GB" sz="3600" dirty="0">
                <a:latin typeface="+mj-lt"/>
                <a:ea typeface="Calibri" panose="020F0502020204030204" pitchFamily="34" charset="0"/>
                <a:cs typeface="Calibri" panose="020F0502020204030204" pitchFamily="34" charset="0"/>
              </a:rPr>
              <a:t>W</a:t>
            </a:r>
            <a:r>
              <a:rPr lang="en-GB" sz="3600" dirty="0">
                <a:solidFill>
                  <a:srgbClr val="000000"/>
                </a:solidFill>
                <a:effectLst/>
                <a:latin typeface="+mj-lt"/>
                <a:ea typeface="Calibri" panose="020F0502020204030204" pitchFamily="34" charset="0"/>
                <a:cs typeface="Calibri" panose="020F0502020204030204" pitchFamily="34" charset="0"/>
              </a:rPr>
              <a:t>e had not considered how we could best use our talents to make a difference for the neurodivergent community, meaning we initially </a:t>
            </a:r>
            <a:r>
              <a:rPr lang="en-GB" sz="3600" b="1" dirty="0">
                <a:solidFill>
                  <a:srgbClr val="000000"/>
                </a:solidFill>
                <a:effectLst/>
                <a:latin typeface="+mj-lt"/>
                <a:ea typeface="Calibri" panose="020F0502020204030204" pitchFamily="34" charset="0"/>
                <a:cs typeface="Calibri" panose="020F0502020204030204" pitchFamily="34" charset="0"/>
              </a:rPr>
              <a:t>didn't appreciate that the first obstacle is securing an interview for a governmental position</a:t>
            </a:r>
            <a:r>
              <a:rPr lang="en-GB" sz="3600" dirty="0">
                <a:latin typeface="+mj-lt"/>
                <a:ea typeface="Calibri" panose="020F0502020204030204" pitchFamily="34" charset="0"/>
                <a:cs typeface="Calibri" panose="020F0502020204030204" pitchFamily="34" charset="0"/>
              </a:rPr>
              <a:t>.</a:t>
            </a:r>
            <a:r>
              <a:rPr lang="en-GB" sz="3600" dirty="0">
                <a:solidFill>
                  <a:srgbClr val="000000"/>
                </a:solidFill>
                <a:effectLst/>
                <a:latin typeface="+mj-lt"/>
                <a:ea typeface="Calibri" panose="020F0502020204030204" pitchFamily="34" charset="0"/>
                <a:cs typeface="Calibri" panose="020F0502020204030204" pitchFamily="34" charset="0"/>
              </a:rPr>
              <a:t> </a:t>
            </a:r>
            <a:endParaRPr lang="en-GB" sz="3600" dirty="0">
              <a:latin typeface="+mj-lt"/>
              <a:ea typeface="Calibri" panose="020F0502020204030204" pitchFamily="34" charset="0"/>
              <a:cs typeface="Calibri" panose="020F0502020204030204" pitchFamily="34" charset="0"/>
            </a:endParaRPr>
          </a:p>
          <a:p>
            <a:endParaRPr lang="en-GB" dirty="0">
              <a:latin typeface="+mj-lt"/>
            </a:endParaRPr>
          </a:p>
        </p:txBody>
      </p:sp>
      <p:pic>
        <p:nvPicPr>
          <p:cNvPr id="4" name="Picture 3">
            <a:extLst>
              <a:ext uri="{FF2B5EF4-FFF2-40B4-BE49-F238E27FC236}">
                <a16:creationId xmlns:a16="http://schemas.microsoft.com/office/drawing/2014/main" id="{687250B0-9C77-B278-73E8-90E205577ED0}"/>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Tree>
    <p:extLst>
      <p:ext uri="{BB962C8B-B14F-4D97-AF65-F5344CB8AC3E}">
        <p14:creationId xmlns:p14="http://schemas.microsoft.com/office/powerpoint/2010/main" val="2452416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a:extLst>
            <a:ext uri="{FF2B5EF4-FFF2-40B4-BE49-F238E27FC236}">
              <a16:creationId xmlns:a16="http://schemas.microsoft.com/office/drawing/2014/main" id="{F195BD2D-E7FD-1CBB-9C18-EE42C68C668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318644-F79D-A4DD-DDEF-9051331A8927}"/>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3" name="Google Shape;196;g2221d7f054b_0_164">
            <a:extLst>
              <a:ext uri="{FF2B5EF4-FFF2-40B4-BE49-F238E27FC236}">
                <a16:creationId xmlns:a16="http://schemas.microsoft.com/office/drawing/2014/main" id="{E10F3E98-2955-9EB3-C162-AAF23989918C}"/>
              </a:ext>
            </a:extLst>
          </p:cNvPr>
          <p:cNvSpPr txBox="1">
            <a:spLocks noGrp="1"/>
          </p:cNvSpPr>
          <p:nvPr>
            <p:ph type="title" idx="4294967295"/>
          </p:nvPr>
        </p:nvSpPr>
        <p:spPr>
          <a:xfrm>
            <a:off x="104184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Research 3</a:t>
            </a:r>
          </a:p>
        </p:txBody>
      </p:sp>
      <p:sp>
        <p:nvSpPr>
          <p:cNvPr id="5" name="Google Shape;217;p14">
            <a:extLst>
              <a:ext uri="{FF2B5EF4-FFF2-40B4-BE49-F238E27FC236}">
                <a16:creationId xmlns:a16="http://schemas.microsoft.com/office/drawing/2014/main" id="{94D59891-4BBD-1E79-1A51-C23C6661E35B}"/>
              </a:ext>
            </a:extLst>
          </p:cNvPr>
          <p:cNvSpPr txBox="1"/>
          <p:nvPr/>
        </p:nvSpPr>
        <p:spPr>
          <a:xfrm>
            <a:off x="504400" y="792795"/>
            <a:ext cx="10939200" cy="146828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GB" sz="2450" b="1" dirty="0"/>
              <a:t>Q: </a:t>
            </a:r>
            <a:r>
              <a:rPr lang="en-GB" sz="2450" b="1" i="0" u="none" strike="noStrike" cap="none" dirty="0">
                <a:solidFill>
                  <a:srgbClr val="000000"/>
                </a:solidFill>
                <a:latin typeface="Arial"/>
                <a:ea typeface="Arial"/>
                <a:cs typeface="Arial"/>
                <a:sym typeface="Arial"/>
              </a:rPr>
              <a:t>How would you make the current application process better? </a:t>
            </a:r>
            <a:endParaRPr sz="245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1250" b="1" dirty="0">
              <a:solidFill>
                <a:schemeClr val="lt1"/>
              </a:solidFil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Arial"/>
              <a:ea typeface="Arial"/>
              <a:cs typeface="Arial"/>
              <a:sym typeface="Arial"/>
            </a:endParaRPr>
          </a:p>
        </p:txBody>
      </p:sp>
      <p:sp>
        <p:nvSpPr>
          <p:cNvPr id="2" name="TextBox 1">
            <a:extLst>
              <a:ext uri="{FF2B5EF4-FFF2-40B4-BE49-F238E27FC236}">
                <a16:creationId xmlns:a16="http://schemas.microsoft.com/office/drawing/2014/main" id="{671BC18B-7B81-6D95-5EA0-A8BDF691D29F}"/>
              </a:ext>
            </a:extLst>
          </p:cNvPr>
          <p:cNvSpPr txBox="1"/>
          <p:nvPr/>
        </p:nvSpPr>
        <p:spPr>
          <a:xfrm>
            <a:off x="513525" y="1586416"/>
            <a:ext cx="11073093" cy="3877985"/>
          </a:xfrm>
          <a:prstGeom prst="rect">
            <a:avLst/>
          </a:prstGeom>
          <a:noFill/>
        </p:spPr>
        <p:txBody>
          <a:bodyPr wrap="square" rtlCol="0">
            <a:spAutoFit/>
          </a:bodyPr>
          <a:lstStyle/>
          <a:p>
            <a:r>
              <a:rPr lang="en-GB" sz="4400" dirty="0"/>
              <a:t>“Let’s think about the </a:t>
            </a:r>
            <a:r>
              <a:rPr lang="en-GB" sz="4400" b="1" dirty="0"/>
              <a:t>process from the disabled person applying</a:t>
            </a:r>
            <a:r>
              <a:rPr lang="en-GB" sz="4400" dirty="0"/>
              <a:t> instead of making it easier for those who are advertising the role or advertising jobs.”</a:t>
            </a:r>
            <a:br>
              <a:rPr lang="en-GB" dirty="0"/>
            </a:br>
            <a:br>
              <a:rPr lang="en-GB" dirty="0"/>
            </a:br>
            <a:endParaRPr lang="en-GB" dirty="0"/>
          </a:p>
          <a:p>
            <a:r>
              <a:rPr lang="en-GB" dirty="0"/>
              <a:t> Dyslexic research participant </a:t>
            </a:r>
            <a:br>
              <a:rPr lang="en-GB" dirty="0"/>
            </a:br>
            <a:endParaRPr lang="en-GB" dirty="0"/>
          </a:p>
          <a:p>
            <a:r>
              <a:rPr lang="en-GB" dirty="0"/>
              <a:t> </a:t>
            </a:r>
            <a:endParaRPr lang="en-GB" dirty="0">
              <a:latin typeface="+mj-lt"/>
            </a:endParaRPr>
          </a:p>
        </p:txBody>
      </p:sp>
      <p:sp>
        <p:nvSpPr>
          <p:cNvPr id="195" name="Google Shape;195;g2221d7f054b_0_164">
            <a:extLst>
              <a:ext uri="{FF2B5EF4-FFF2-40B4-BE49-F238E27FC236}">
                <a16:creationId xmlns:a16="http://schemas.microsoft.com/office/drawing/2014/main" id="{BE03D923-B55C-54AF-2B00-63EC59B7D36D}"/>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24</a:t>
            </a:fld>
            <a:endParaRPr/>
          </a:p>
        </p:txBody>
      </p:sp>
    </p:spTree>
    <p:extLst>
      <p:ext uri="{BB962C8B-B14F-4D97-AF65-F5344CB8AC3E}">
        <p14:creationId xmlns:p14="http://schemas.microsoft.com/office/powerpoint/2010/main" val="1665458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3" name="Title 2">
            <a:extLst>
              <a:ext uri="{FF2B5EF4-FFF2-40B4-BE49-F238E27FC236}">
                <a16:creationId xmlns:a16="http://schemas.microsoft.com/office/drawing/2014/main" id="{0188EA2F-454D-C6AD-16D2-E933CB50F9B7}"/>
              </a:ext>
            </a:extLst>
          </p:cNvPr>
          <p:cNvSpPr>
            <a:spLocks noGrp="1"/>
          </p:cNvSpPr>
          <p:nvPr>
            <p:ph type="title" idx="4294967295"/>
          </p:nvPr>
        </p:nvSpPr>
        <p:spPr>
          <a:xfrm>
            <a:off x="838200" y="-1325563"/>
            <a:ext cx="10515600" cy="1325563"/>
          </a:xfrm>
          <a:prstGeom prst="rect">
            <a:avLst/>
          </a:prstGeom>
        </p:spPr>
        <p:txBody>
          <a:bodyPr anchor="b"/>
          <a:lstStyle/>
          <a:p>
            <a:r>
              <a:rPr lang="en-GB" dirty="0"/>
              <a:t>Quote 1</a:t>
            </a:r>
          </a:p>
        </p:txBody>
      </p:sp>
      <p:sp>
        <p:nvSpPr>
          <p:cNvPr id="215" name="Google Shape;215;p14">
            <a:extLst>
              <a:ext uri="{C183D7F6-B498-43B3-948B-1728B52AA6E4}">
                <adec:decorative xmlns:adec="http://schemas.microsoft.com/office/drawing/2017/decorative" val="1"/>
              </a:ext>
            </a:extLst>
          </p:cNvPr>
          <p:cNvSpPr/>
          <p:nvPr/>
        </p:nvSpPr>
        <p:spPr>
          <a:xfrm>
            <a:off x="132150" y="102750"/>
            <a:ext cx="11927700" cy="5410800"/>
          </a:xfrm>
          <a:prstGeom prst="rect">
            <a:avLst/>
          </a:prstGeom>
          <a:solidFill>
            <a:srgbClr val="008D8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8D8E"/>
              </a:solidFill>
              <a:latin typeface="Arial"/>
              <a:ea typeface="Arial"/>
              <a:cs typeface="Arial"/>
              <a:sym typeface="Arial"/>
            </a:endParaRPr>
          </a:p>
        </p:txBody>
      </p:sp>
      <p:sp>
        <p:nvSpPr>
          <p:cNvPr id="217" name="Google Shape;217;p14"/>
          <p:cNvSpPr txBox="1"/>
          <p:nvPr/>
        </p:nvSpPr>
        <p:spPr>
          <a:xfrm>
            <a:off x="504400" y="569775"/>
            <a:ext cx="10939200" cy="4342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GB" sz="2450" b="1" dirty="0"/>
              <a:t>Q: </a:t>
            </a:r>
            <a:r>
              <a:rPr lang="en-GB" sz="2450" b="1" i="0" u="none" strike="noStrike" cap="none" dirty="0">
                <a:solidFill>
                  <a:srgbClr val="000000"/>
                </a:solidFill>
                <a:latin typeface="Arial"/>
                <a:ea typeface="Arial"/>
                <a:cs typeface="Arial"/>
                <a:sym typeface="Arial"/>
              </a:rPr>
              <a:t>How would you make the current application process better? </a:t>
            </a:r>
            <a:endParaRPr sz="245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1250" b="1" dirty="0">
              <a:solidFill>
                <a:schemeClr val="lt1"/>
              </a:solidFill>
            </a:endParaRPr>
          </a:p>
          <a:p>
            <a:pPr marL="0" marR="0" lvl="0" indent="0" algn="l" rtl="0">
              <a:lnSpc>
                <a:spcPct val="100000"/>
              </a:lnSpc>
              <a:spcBef>
                <a:spcPts val="0"/>
              </a:spcBef>
              <a:spcAft>
                <a:spcPts val="0"/>
              </a:spcAft>
              <a:buClr>
                <a:schemeClr val="dk1"/>
              </a:buClr>
              <a:buSzPts val="1500"/>
              <a:buFont typeface="Arial"/>
              <a:buNone/>
            </a:pPr>
            <a:r>
              <a:rPr lang="en-GB" sz="3750" b="1" i="0" u="none" strike="noStrike" cap="none" dirty="0">
                <a:solidFill>
                  <a:schemeClr val="lt1"/>
                </a:solidFill>
                <a:latin typeface="Arial"/>
                <a:ea typeface="Arial"/>
                <a:cs typeface="Arial"/>
                <a:sym typeface="Arial"/>
              </a:rPr>
              <a:t>“There's a formula for completing applications, but the method, language etc doesn't come naturally to me. I take things very literally, so for example in the interview questions, I tend to give short, concise answers, and get marked down.”</a:t>
            </a:r>
            <a:endParaRPr sz="375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1550" b="1" i="0" u="none" strike="noStrike" cap="none" dirty="0">
              <a:solidFill>
                <a:schemeClr val="lt1"/>
              </a:solidFill>
              <a:latin typeface="Arial"/>
              <a:ea typeface="Arial"/>
              <a:cs typeface="Arial"/>
              <a:sym typeface="Arial"/>
            </a:endParaRPr>
          </a:p>
          <a:p>
            <a:pPr marL="0" marR="0" lvl="0" indent="0" algn="l" rtl="0">
              <a:lnSpc>
                <a:spcPct val="200000"/>
              </a:lnSpc>
              <a:spcBef>
                <a:spcPts val="0"/>
              </a:spcBef>
              <a:spcAft>
                <a:spcPts val="0"/>
              </a:spcAft>
              <a:buClr>
                <a:schemeClr val="dk1"/>
              </a:buClr>
              <a:buSzPts val="1500"/>
              <a:buFont typeface="Arial"/>
              <a:buNone/>
            </a:pPr>
            <a:r>
              <a:rPr lang="en-GB" sz="1150" b="0" i="0" u="none" strike="noStrike" cap="none" dirty="0">
                <a:solidFill>
                  <a:schemeClr val="lt1"/>
                </a:solidFill>
                <a:latin typeface="Arial"/>
                <a:ea typeface="Arial"/>
                <a:cs typeface="Arial"/>
                <a:sym typeface="Arial"/>
              </a:rPr>
              <a:t>Research participant with </a:t>
            </a:r>
            <a:r>
              <a:rPr lang="en-GB" sz="1150" b="0" i="0" u="none" strike="noStrike" cap="none" dirty="0">
                <a:solidFill>
                  <a:srgbClr val="FFFFFF"/>
                </a:solidFill>
                <a:latin typeface="Arial"/>
                <a:ea typeface="Arial"/>
                <a:cs typeface="Arial"/>
                <a:sym typeface="Arial"/>
              </a:rPr>
              <a:t>ADHD + Dyslexic</a:t>
            </a:r>
            <a:endParaRPr sz="375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16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Arial"/>
              <a:ea typeface="Arial"/>
              <a:cs typeface="Arial"/>
              <a:sym typeface="Arial"/>
            </a:endParaRPr>
          </a:p>
        </p:txBody>
      </p:sp>
      <p:sp>
        <p:nvSpPr>
          <p:cNvPr id="216" name="Google Shape;216;p14"/>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3" name="Title 2">
            <a:extLst>
              <a:ext uri="{FF2B5EF4-FFF2-40B4-BE49-F238E27FC236}">
                <a16:creationId xmlns:a16="http://schemas.microsoft.com/office/drawing/2014/main" id="{DC9F769E-4229-51A8-DF69-72456AD9BC53}"/>
              </a:ext>
            </a:extLst>
          </p:cNvPr>
          <p:cNvSpPr>
            <a:spLocks noGrp="1"/>
          </p:cNvSpPr>
          <p:nvPr>
            <p:ph type="title" idx="4294967295"/>
          </p:nvPr>
        </p:nvSpPr>
        <p:spPr>
          <a:xfrm>
            <a:off x="838200" y="-1325563"/>
            <a:ext cx="10515600" cy="1325563"/>
          </a:xfrm>
          <a:prstGeom prst="rect">
            <a:avLst/>
          </a:prstGeom>
        </p:spPr>
        <p:txBody>
          <a:bodyPr anchor="b"/>
          <a:lstStyle/>
          <a:p>
            <a:r>
              <a:rPr lang="en-GB" dirty="0"/>
              <a:t>Research 4</a:t>
            </a:r>
          </a:p>
        </p:txBody>
      </p:sp>
      <p:graphicFrame>
        <p:nvGraphicFramePr>
          <p:cNvPr id="5" name="Chart 4" descr="90%+ of respondents feel anxious, confused or overwhelmed completing written parts of applications, for CS jobs&#10;">
            <a:extLst>
              <a:ext uri="{FF2B5EF4-FFF2-40B4-BE49-F238E27FC236}">
                <a16:creationId xmlns:a16="http://schemas.microsoft.com/office/drawing/2014/main" id="{CCD1F20E-881F-247B-5E37-B81BDB26F16D}"/>
              </a:ext>
            </a:extLst>
          </p:cNvPr>
          <p:cNvGraphicFramePr/>
          <p:nvPr>
            <p:extLst>
              <p:ext uri="{D42A27DB-BD31-4B8C-83A1-F6EECF244321}">
                <p14:modId xmlns:p14="http://schemas.microsoft.com/office/powerpoint/2010/main" val="2476259129"/>
              </p:ext>
            </p:extLst>
          </p:nvPr>
        </p:nvGraphicFramePr>
        <p:xfrm>
          <a:off x="912376" y="-577516"/>
          <a:ext cx="12306320" cy="8566484"/>
        </p:xfrm>
        <a:graphic>
          <a:graphicData uri="http://schemas.openxmlformats.org/drawingml/2006/chart">
            <c:chart xmlns:c="http://schemas.openxmlformats.org/drawingml/2006/chart" xmlns:r="http://schemas.openxmlformats.org/officeDocument/2006/relationships" r:id="rId3"/>
          </a:graphicData>
        </a:graphic>
      </p:graphicFrame>
      <p:sp>
        <p:nvSpPr>
          <p:cNvPr id="201" name="Google Shape;201;p33"/>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26</a:t>
            </a:fld>
            <a:endParaRPr/>
          </a:p>
        </p:txBody>
      </p:sp>
      <p:pic>
        <p:nvPicPr>
          <p:cNvPr id="2" name="Picture 1">
            <a:extLst>
              <a:ext uri="{FF2B5EF4-FFF2-40B4-BE49-F238E27FC236}">
                <a16:creationId xmlns:a16="http://schemas.microsoft.com/office/drawing/2014/main" id="{FB87ED6F-9217-B8EE-DD4D-6877513534CB}"/>
              </a:ext>
              <a:ext uri="{C183D7F6-B498-43B3-948B-1728B52AA6E4}">
                <adec:decorative xmlns:adec="http://schemas.microsoft.com/office/drawing/2017/decorative" val="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22244" b="22244"/>
          <a:stretch/>
        </p:blipFill>
        <p:spPr>
          <a:xfrm>
            <a:off x="459724" y="270399"/>
            <a:ext cx="456059" cy="450076"/>
          </a:xfrm>
          <a:prstGeom prst="ellipse">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F0662A8E-87DD-D9BC-0619-08C9720E63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0339FB6-9C56-A7BB-6F02-70FF577E0826}"/>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202" name="Google Shape;202;p33">
            <a:extLst>
              <a:ext uri="{FF2B5EF4-FFF2-40B4-BE49-F238E27FC236}">
                <a16:creationId xmlns:a16="http://schemas.microsoft.com/office/drawing/2014/main" id="{6FD53F61-3058-EBDF-5D3A-19697362A837}"/>
              </a:ext>
            </a:extLst>
          </p:cNvPr>
          <p:cNvSpPr txBox="1">
            <a:spLocks noGrp="1"/>
          </p:cNvSpPr>
          <p:nvPr>
            <p:ph type="title" idx="4294967295"/>
          </p:nvPr>
        </p:nvSpPr>
        <p:spPr>
          <a:xfrm>
            <a:off x="1156098" y="326575"/>
            <a:ext cx="7634975" cy="45007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000000"/>
              </a:buClr>
              <a:buSzPts val="1600"/>
              <a:buFont typeface="Arial"/>
              <a:buNone/>
              <a:tabLst/>
              <a:defRPr/>
            </a:pPr>
            <a:r>
              <a:rPr kumimoji="0" lang="en-GB" sz="1600" b="1" i="0" u="none" strike="noStrike" kern="0" cap="none" spc="0" normalizeH="0" baseline="0" noProof="0" dirty="0">
                <a:ln>
                  <a:noFill/>
                </a:ln>
                <a:solidFill>
                  <a:srgbClr val="000000"/>
                </a:solidFill>
                <a:effectLst/>
                <a:uLnTx/>
                <a:uFillTx/>
                <a:latin typeface="Arial"/>
                <a:ea typeface="Arial"/>
                <a:cs typeface="Arial"/>
                <a:sym typeface="Arial"/>
              </a:rPr>
              <a:t>Pre-workshop survey: asking for adjustments to support job applications</a:t>
            </a:r>
          </a:p>
        </p:txBody>
      </p:sp>
      <p:sp>
        <p:nvSpPr>
          <p:cNvPr id="203" name="Google Shape;203;p33">
            <a:extLst>
              <a:ext uri="{FF2B5EF4-FFF2-40B4-BE49-F238E27FC236}">
                <a16:creationId xmlns:a16="http://schemas.microsoft.com/office/drawing/2014/main" id="{C60FCF8D-3C6E-5B96-7A2A-FD34062E666B}"/>
              </a:ext>
            </a:extLst>
          </p:cNvPr>
          <p:cNvSpPr txBox="1"/>
          <p:nvPr/>
        </p:nvSpPr>
        <p:spPr>
          <a:xfrm>
            <a:off x="915783" y="1875212"/>
            <a:ext cx="6561581" cy="2528176"/>
          </a:xfrm>
          <a:prstGeom prst="rect">
            <a:avLst/>
          </a:prstGeom>
          <a:noFill/>
          <a:ln>
            <a:noFill/>
          </a:ln>
        </p:spPr>
        <p:txBody>
          <a:bodyPr spcFirstLastPara="1" wrap="square" lIns="121900" tIns="121900" rIns="121900" bIns="121900" numCol="2" anchor="t" anchorCtr="0">
            <a:noAutofit/>
          </a:bodyPr>
          <a:lstStyle/>
          <a:p>
            <a:pPr lvl="0" algn="r">
              <a:spcAft>
                <a:spcPts val="800"/>
              </a:spcAft>
              <a:buSzPts val="6000"/>
              <a:tabLst>
                <a:tab pos="4219575" algn="l"/>
                <a:tab pos="4395788" algn="l"/>
              </a:tabLst>
            </a:pPr>
            <a:r>
              <a:rPr lang="en-GB" sz="4400" b="1" dirty="0">
                <a:solidFill>
                  <a:srgbClr val="7030A0"/>
                </a:solidFill>
              </a:rPr>
              <a:t>Disability Confident Scheme</a:t>
            </a:r>
          </a:p>
        </p:txBody>
      </p:sp>
      <p:cxnSp>
        <p:nvCxnSpPr>
          <p:cNvPr id="5" name="Straight Connector 4">
            <a:extLst>
              <a:ext uri="{FF2B5EF4-FFF2-40B4-BE49-F238E27FC236}">
                <a16:creationId xmlns:a16="http://schemas.microsoft.com/office/drawing/2014/main" id="{BD40A223-2240-FE71-E0D3-186345A56CE6}"/>
              </a:ext>
              <a:ext uri="{C183D7F6-B498-43B3-948B-1728B52AA6E4}">
                <adec:decorative xmlns:adec="http://schemas.microsoft.com/office/drawing/2017/decorative" val="1"/>
              </a:ext>
            </a:extLst>
          </p:cNvPr>
          <p:cNvCxnSpPr/>
          <p:nvPr/>
        </p:nvCxnSpPr>
        <p:spPr>
          <a:xfrm>
            <a:off x="5260369" y="1448656"/>
            <a:ext cx="0" cy="3554859"/>
          </a:xfrm>
          <a:prstGeom prst="line">
            <a:avLst/>
          </a:prstGeom>
        </p:spPr>
        <p:style>
          <a:lnRef idx="1">
            <a:schemeClr val="dk1"/>
          </a:lnRef>
          <a:fillRef idx="0">
            <a:schemeClr val="dk1"/>
          </a:fillRef>
          <a:effectRef idx="0">
            <a:schemeClr val="dk1"/>
          </a:effectRef>
          <a:fontRef idx="minor">
            <a:schemeClr val="tx1"/>
          </a:fontRef>
        </p:style>
      </p:cxnSp>
      <p:sp>
        <p:nvSpPr>
          <p:cNvPr id="3" name="Google Shape;203;p33">
            <a:extLst>
              <a:ext uri="{FF2B5EF4-FFF2-40B4-BE49-F238E27FC236}">
                <a16:creationId xmlns:a16="http://schemas.microsoft.com/office/drawing/2014/main" id="{D7488EA7-A57A-1857-224C-FB837C8F8BDA}"/>
              </a:ext>
            </a:extLst>
          </p:cNvPr>
          <p:cNvSpPr txBox="1"/>
          <p:nvPr/>
        </p:nvSpPr>
        <p:spPr>
          <a:xfrm>
            <a:off x="5658438" y="1890802"/>
            <a:ext cx="8229600" cy="2528176"/>
          </a:xfrm>
          <a:prstGeom prst="rect">
            <a:avLst/>
          </a:prstGeom>
          <a:noFill/>
          <a:ln>
            <a:noFill/>
          </a:ln>
        </p:spPr>
        <p:txBody>
          <a:bodyPr spcFirstLastPara="1" wrap="square" lIns="121900" tIns="121900" rIns="121900" bIns="121900" numCol="2" anchor="t" anchorCtr="0">
            <a:noAutofit/>
          </a:bodyPr>
          <a:lstStyle/>
          <a:p>
            <a:pPr marL="273050" lvl="0">
              <a:spcAft>
                <a:spcPts val="800"/>
              </a:spcAft>
              <a:buSzPts val="6000"/>
              <a:tabLst>
                <a:tab pos="4219575" algn="l"/>
                <a:tab pos="4395788" algn="l"/>
              </a:tabLst>
            </a:pPr>
            <a:r>
              <a:rPr lang="en-GB" sz="4400" b="1" i="0" u="none" strike="noStrike" cap="none" dirty="0">
                <a:solidFill>
                  <a:srgbClr val="002060"/>
                </a:solidFill>
                <a:latin typeface="Arial"/>
                <a:ea typeface="Arial"/>
                <a:cs typeface="Arial"/>
                <a:sym typeface="Arial"/>
              </a:rPr>
              <a:t>Reasonable adjustments</a:t>
            </a:r>
            <a:endParaRPr sz="4400" b="1" i="0" u="none" strike="noStrike" cap="none" dirty="0">
              <a:solidFill>
                <a:srgbClr val="002060"/>
              </a:solidFill>
              <a:latin typeface="Arial"/>
              <a:ea typeface="Arial"/>
              <a:cs typeface="Arial"/>
              <a:sym typeface="Arial"/>
            </a:endParaRPr>
          </a:p>
        </p:txBody>
      </p:sp>
      <p:sp>
        <p:nvSpPr>
          <p:cNvPr id="201" name="Google Shape;201;p33">
            <a:extLst>
              <a:ext uri="{FF2B5EF4-FFF2-40B4-BE49-F238E27FC236}">
                <a16:creationId xmlns:a16="http://schemas.microsoft.com/office/drawing/2014/main" id="{4AF31017-5039-108E-5BAC-687648C8AE35}"/>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27</a:t>
            </a:fld>
            <a:endParaRPr/>
          </a:p>
        </p:txBody>
      </p:sp>
    </p:spTree>
    <p:extLst>
      <p:ext uri="{BB962C8B-B14F-4D97-AF65-F5344CB8AC3E}">
        <p14:creationId xmlns:p14="http://schemas.microsoft.com/office/powerpoint/2010/main" val="2004644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5B9A8BDD-7E54-9526-712B-2D61C46533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4DC5E9-154D-5B8E-F012-D900250AE7D0}"/>
              </a:ext>
            </a:extLst>
          </p:cNvPr>
          <p:cNvSpPr>
            <a:spLocks noGrp="1"/>
          </p:cNvSpPr>
          <p:nvPr>
            <p:ph type="title" idx="4294967295"/>
          </p:nvPr>
        </p:nvSpPr>
        <p:spPr>
          <a:xfrm>
            <a:off x="838200" y="-1325563"/>
            <a:ext cx="10515600" cy="1325563"/>
          </a:xfrm>
          <a:prstGeom prst="rect">
            <a:avLst/>
          </a:prstGeom>
        </p:spPr>
        <p:txBody>
          <a:bodyPr anchor="b"/>
          <a:lstStyle/>
          <a:p>
            <a:r>
              <a:rPr lang="en-GB" dirty="0"/>
              <a:t>Research 5</a:t>
            </a:r>
          </a:p>
        </p:txBody>
      </p:sp>
      <p:pic>
        <p:nvPicPr>
          <p:cNvPr id="2" name="Picture 1">
            <a:extLst>
              <a:ext uri="{FF2B5EF4-FFF2-40B4-BE49-F238E27FC236}">
                <a16:creationId xmlns:a16="http://schemas.microsoft.com/office/drawing/2014/main" id="{B7C6FFD6-0A4C-F67B-0FA3-08DC4BCCEA73}"/>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graphicFrame>
        <p:nvGraphicFramePr>
          <p:cNvPr id="5" name="Chart 4" descr="95% of respondents know about reasonable adjustments offered for interviews. &#10;This 95% is based on internal ND staff network, so those already in a CS position, &#10;">
            <a:extLst>
              <a:ext uri="{FF2B5EF4-FFF2-40B4-BE49-F238E27FC236}">
                <a16:creationId xmlns:a16="http://schemas.microsoft.com/office/drawing/2014/main" id="{C336BD4C-19BC-2AF7-3604-D6A8851E3326}"/>
              </a:ext>
            </a:extLst>
          </p:cNvPr>
          <p:cNvGraphicFramePr/>
          <p:nvPr>
            <p:extLst>
              <p:ext uri="{D42A27DB-BD31-4B8C-83A1-F6EECF244321}">
                <p14:modId xmlns:p14="http://schemas.microsoft.com/office/powerpoint/2010/main" val="3599626283"/>
              </p:ext>
            </p:extLst>
          </p:nvPr>
        </p:nvGraphicFramePr>
        <p:xfrm>
          <a:off x="912376" y="-577516"/>
          <a:ext cx="12306320" cy="8566484"/>
        </p:xfrm>
        <a:graphic>
          <a:graphicData uri="http://schemas.openxmlformats.org/drawingml/2006/chart">
            <c:chart xmlns:c="http://schemas.openxmlformats.org/drawingml/2006/chart" xmlns:r="http://schemas.openxmlformats.org/officeDocument/2006/relationships" r:id="rId5"/>
          </a:graphicData>
        </a:graphic>
      </p:graphicFrame>
      <p:sp>
        <p:nvSpPr>
          <p:cNvPr id="201" name="Google Shape;201;p33">
            <a:extLst>
              <a:ext uri="{FF2B5EF4-FFF2-40B4-BE49-F238E27FC236}">
                <a16:creationId xmlns:a16="http://schemas.microsoft.com/office/drawing/2014/main" id="{463ED8D5-0C24-5C80-0952-7CF59BBB6106}"/>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28</a:t>
            </a:fld>
            <a:endParaRPr/>
          </a:p>
        </p:txBody>
      </p:sp>
    </p:spTree>
    <p:extLst>
      <p:ext uri="{BB962C8B-B14F-4D97-AF65-F5344CB8AC3E}">
        <p14:creationId xmlns:p14="http://schemas.microsoft.com/office/powerpoint/2010/main" val="1878965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B59D3A50-B33B-307F-2119-E6AD937160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92B75D-7E8E-D49F-D3C4-0C3B7B960709}"/>
              </a:ext>
            </a:extLst>
          </p:cNvPr>
          <p:cNvSpPr>
            <a:spLocks noGrp="1"/>
          </p:cNvSpPr>
          <p:nvPr>
            <p:ph type="title" idx="4294967295"/>
          </p:nvPr>
        </p:nvSpPr>
        <p:spPr>
          <a:xfrm>
            <a:off x="838200" y="-1325563"/>
            <a:ext cx="10515600" cy="1325563"/>
          </a:xfrm>
          <a:prstGeom prst="rect">
            <a:avLst/>
          </a:prstGeom>
        </p:spPr>
        <p:txBody>
          <a:bodyPr anchor="b"/>
          <a:lstStyle/>
          <a:p>
            <a:r>
              <a:rPr lang="en-GB" dirty="0"/>
              <a:t>Research 6</a:t>
            </a:r>
          </a:p>
        </p:txBody>
      </p:sp>
      <p:graphicFrame>
        <p:nvGraphicFramePr>
          <p:cNvPr id="5" name="Chart 4" descr="Of that 95 % who know about resionable adjustmen Only 40% apply for reasonable adjustments&#10;on another tangent Even among the neurodivergent community, there is a lack of knowledge of &#10;(and fear of requesting) reasonable adjustments  with many only learning from ND groups, or friends   &#10;&#10;">
            <a:extLst>
              <a:ext uri="{FF2B5EF4-FFF2-40B4-BE49-F238E27FC236}">
                <a16:creationId xmlns:a16="http://schemas.microsoft.com/office/drawing/2014/main" id="{59360F24-B375-FFD3-94A9-567533F7559B}"/>
              </a:ext>
            </a:extLst>
          </p:cNvPr>
          <p:cNvGraphicFramePr/>
          <p:nvPr>
            <p:extLst>
              <p:ext uri="{D42A27DB-BD31-4B8C-83A1-F6EECF244321}">
                <p14:modId xmlns:p14="http://schemas.microsoft.com/office/powerpoint/2010/main" val="3751264458"/>
              </p:ext>
            </p:extLst>
          </p:nvPr>
        </p:nvGraphicFramePr>
        <p:xfrm>
          <a:off x="912376" y="-577516"/>
          <a:ext cx="12306320" cy="8566484"/>
        </p:xfrm>
        <a:graphic>
          <a:graphicData uri="http://schemas.openxmlformats.org/drawingml/2006/chart">
            <c:chart xmlns:c="http://schemas.openxmlformats.org/drawingml/2006/chart" xmlns:r="http://schemas.openxmlformats.org/officeDocument/2006/relationships" r:id="rId3"/>
          </a:graphicData>
        </a:graphic>
      </p:graphicFrame>
      <p:sp>
        <p:nvSpPr>
          <p:cNvPr id="201" name="Google Shape;201;p33">
            <a:extLst>
              <a:ext uri="{FF2B5EF4-FFF2-40B4-BE49-F238E27FC236}">
                <a16:creationId xmlns:a16="http://schemas.microsoft.com/office/drawing/2014/main" id="{C498D059-0C9A-2857-371F-00BDF4A6307D}"/>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29</a:t>
            </a:fld>
            <a:endParaRPr/>
          </a:p>
        </p:txBody>
      </p:sp>
      <p:pic>
        <p:nvPicPr>
          <p:cNvPr id="2" name="Picture 1">
            <a:extLst>
              <a:ext uri="{FF2B5EF4-FFF2-40B4-BE49-F238E27FC236}">
                <a16:creationId xmlns:a16="http://schemas.microsoft.com/office/drawing/2014/main" id="{EAD5A132-BD09-4295-B945-B7B44E53D494}"/>
              </a:ext>
              <a:ext uri="{C183D7F6-B498-43B3-948B-1728B52AA6E4}">
                <adec:decorative xmlns:adec="http://schemas.microsoft.com/office/drawing/2017/decorative" val="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22244" b="22244"/>
          <a:stretch/>
        </p:blipFill>
        <p:spPr>
          <a:xfrm>
            <a:off x="459724" y="270399"/>
            <a:ext cx="456059" cy="450076"/>
          </a:xfrm>
          <a:prstGeom prst="ellipse">
            <a:avLst/>
          </a:prstGeom>
        </p:spPr>
      </p:pic>
    </p:spTree>
    <p:extLst>
      <p:ext uri="{BB962C8B-B14F-4D97-AF65-F5344CB8AC3E}">
        <p14:creationId xmlns:p14="http://schemas.microsoft.com/office/powerpoint/2010/main" val="85576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1a52747cc2_0_0">
            <a:extLs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110" name="Google Shape;110;g21a52747cc2_0_0"/>
          <p:cNvSpPr txBox="1">
            <a:spLocks noGrp="1"/>
          </p:cNvSpPr>
          <p:nvPr>
            <p:ph type="title" idx="4294967295"/>
          </p:nvPr>
        </p:nvSpPr>
        <p:spPr>
          <a:xfrm>
            <a:off x="126225" y="102750"/>
            <a:ext cx="8990100" cy="665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 Who we are</a:t>
            </a:r>
          </a:p>
        </p:txBody>
      </p:sp>
      <p:sp>
        <p:nvSpPr>
          <p:cNvPr id="111" name="Google Shape;111;g21a52747cc2_0_0"/>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a:t>
            </a:fld>
            <a:endParaRPr/>
          </a:p>
        </p:txBody>
      </p:sp>
      <p:pic>
        <p:nvPicPr>
          <p:cNvPr id="3" name="Picture 2">
            <a:extLst>
              <a:ext uri="{FF2B5EF4-FFF2-40B4-BE49-F238E27FC236}">
                <a16:creationId xmlns:a16="http://schemas.microsoft.com/office/drawing/2014/main" id="{8168B6FE-5875-AE26-67F9-46208980B847}"/>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347429" y="302484"/>
            <a:ext cx="456059" cy="450076"/>
          </a:xfrm>
          <a:prstGeom prst="ellipse">
            <a:avLst/>
          </a:prstGeom>
        </p:spPr>
      </p:pic>
    </p:spTree>
    <p:extLst>
      <p:ext uri="{BB962C8B-B14F-4D97-AF65-F5344CB8AC3E}">
        <p14:creationId xmlns:p14="http://schemas.microsoft.com/office/powerpoint/2010/main" val="3298006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2719B4CB-65F4-DF9B-1FCF-871B51BB8B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E7F772-32B2-917B-7865-EA4815558824}"/>
              </a:ext>
            </a:extLst>
          </p:cNvPr>
          <p:cNvSpPr>
            <a:spLocks noGrp="1"/>
          </p:cNvSpPr>
          <p:nvPr>
            <p:ph type="title" idx="4294967295"/>
          </p:nvPr>
        </p:nvSpPr>
        <p:spPr>
          <a:xfrm>
            <a:off x="838200" y="-1325563"/>
            <a:ext cx="10515600" cy="1325563"/>
          </a:xfrm>
          <a:prstGeom prst="rect">
            <a:avLst/>
          </a:prstGeom>
        </p:spPr>
        <p:txBody>
          <a:bodyPr anchor="b"/>
          <a:lstStyle/>
          <a:p>
            <a:r>
              <a:rPr lang="en-GB" dirty="0"/>
              <a:t>Research 7</a:t>
            </a:r>
          </a:p>
        </p:txBody>
      </p:sp>
      <p:graphicFrame>
        <p:nvGraphicFramePr>
          <p:cNvPr id="5" name="Chart 4" descr="55% know neurodivergent people know they can apply through the Disability Confident Scheme. &#10;So over half&#10;">
            <a:extLst>
              <a:ext uri="{FF2B5EF4-FFF2-40B4-BE49-F238E27FC236}">
                <a16:creationId xmlns:a16="http://schemas.microsoft.com/office/drawing/2014/main" id="{4E0B8F21-D573-FD8A-0123-FECE0F64E731}"/>
              </a:ext>
            </a:extLst>
          </p:cNvPr>
          <p:cNvGraphicFramePr/>
          <p:nvPr>
            <p:extLst>
              <p:ext uri="{D42A27DB-BD31-4B8C-83A1-F6EECF244321}">
                <p14:modId xmlns:p14="http://schemas.microsoft.com/office/powerpoint/2010/main" val="2084756780"/>
              </p:ext>
            </p:extLst>
          </p:nvPr>
        </p:nvGraphicFramePr>
        <p:xfrm>
          <a:off x="912376" y="-577516"/>
          <a:ext cx="12306320" cy="8566484"/>
        </p:xfrm>
        <a:graphic>
          <a:graphicData uri="http://schemas.openxmlformats.org/drawingml/2006/chart">
            <c:chart xmlns:c="http://schemas.openxmlformats.org/drawingml/2006/chart" xmlns:r="http://schemas.openxmlformats.org/officeDocument/2006/relationships" r:id="rId3"/>
          </a:graphicData>
        </a:graphic>
      </p:graphicFrame>
      <p:sp>
        <p:nvSpPr>
          <p:cNvPr id="201" name="Google Shape;201;p33">
            <a:extLst>
              <a:ext uri="{FF2B5EF4-FFF2-40B4-BE49-F238E27FC236}">
                <a16:creationId xmlns:a16="http://schemas.microsoft.com/office/drawing/2014/main" id="{06D1856F-0E18-AF24-4A6A-9C80040BFDD9}"/>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30</a:t>
            </a:fld>
            <a:endParaRPr/>
          </a:p>
        </p:txBody>
      </p:sp>
      <p:pic>
        <p:nvPicPr>
          <p:cNvPr id="2" name="Picture 1">
            <a:extLst>
              <a:ext uri="{FF2B5EF4-FFF2-40B4-BE49-F238E27FC236}">
                <a16:creationId xmlns:a16="http://schemas.microsoft.com/office/drawing/2014/main" id="{20F18324-C832-F472-10A4-C1D6AE0C9BF4}"/>
              </a:ext>
              <a:ext uri="{C183D7F6-B498-43B3-948B-1728B52AA6E4}">
                <adec:decorative xmlns:adec="http://schemas.microsoft.com/office/drawing/2017/decorative" val="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22244" b="22244"/>
          <a:stretch/>
        </p:blipFill>
        <p:spPr>
          <a:xfrm>
            <a:off x="459724" y="270399"/>
            <a:ext cx="456059" cy="450076"/>
          </a:xfrm>
          <a:prstGeom prst="ellipse">
            <a:avLst/>
          </a:prstGeom>
        </p:spPr>
      </p:pic>
    </p:spTree>
    <p:extLst>
      <p:ext uri="{BB962C8B-B14F-4D97-AF65-F5344CB8AC3E}">
        <p14:creationId xmlns:p14="http://schemas.microsoft.com/office/powerpoint/2010/main" val="83753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556E686F-2B67-33E8-2330-9C043ED97F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D5F1D6-8CF5-D6D8-5CD3-B1317331FC2C}"/>
              </a:ext>
            </a:extLst>
          </p:cNvPr>
          <p:cNvSpPr>
            <a:spLocks noGrp="1"/>
          </p:cNvSpPr>
          <p:nvPr>
            <p:ph type="title" idx="4294967295"/>
          </p:nvPr>
        </p:nvSpPr>
        <p:spPr>
          <a:xfrm>
            <a:off x="838200" y="-1325563"/>
            <a:ext cx="10515600" cy="1325563"/>
          </a:xfrm>
          <a:prstGeom prst="rect">
            <a:avLst/>
          </a:prstGeom>
        </p:spPr>
        <p:txBody>
          <a:bodyPr anchor="b"/>
          <a:lstStyle/>
          <a:p>
            <a:r>
              <a:rPr lang="en-GB" dirty="0"/>
              <a:t>Research 8</a:t>
            </a:r>
          </a:p>
        </p:txBody>
      </p:sp>
      <p:graphicFrame>
        <p:nvGraphicFramePr>
          <p:cNvPr id="5" name="Chart 4" descr="Of the 55%. Who know about DCS&#10;Only 28% always use it.&#10;In part The reason its at so low is ND Peeps fear discrimination when applying via DCS similarly with reasonable adjustment&#10;&#10;">
            <a:extLst>
              <a:ext uri="{FF2B5EF4-FFF2-40B4-BE49-F238E27FC236}">
                <a16:creationId xmlns:a16="http://schemas.microsoft.com/office/drawing/2014/main" id="{B0516119-D9E4-167D-5372-FFCA920CCB7A}"/>
              </a:ext>
            </a:extLst>
          </p:cNvPr>
          <p:cNvGraphicFramePr/>
          <p:nvPr>
            <p:extLst>
              <p:ext uri="{D42A27DB-BD31-4B8C-83A1-F6EECF244321}">
                <p14:modId xmlns:p14="http://schemas.microsoft.com/office/powerpoint/2010/main" val="2306320502"/>
              </p:ext>
            </p:extLst>
          </p:nvPr>
        </p:nvGraphicFramePr>
        <p:xfrm>
          <a:off x="912376" y="-577516"/>
          <a:ext cx="12306320" cy="8566484"/>
        </p:xfrm>
        <a:graphic>
          <a:graphicData uri="http://schemas.openxmlformats.org/drawingml/2006/chart">
            <c:chart xmlns:c="http://schemas.openxmlformats.org/drawingml/2006/chart" xmlns:r="http://schemas.openxmlformats.org/officeDocument/2006/relationships" r:id="rId3"/>
          </a:graphicData>
        </a:graphic>
      </p:graphicFrame>
      <p:sp>
        <p:nvSpPr>
          <p:cNvPr id="201" name="Google Shape;201;p33">
            <a:extLst>
              <a:ext uri="{FF2B5EF4-FFF2-40B4-BE49-F238E27FC236}">
                <a16:creationId xmlns:a16="http://schemas.microsoft.com/office/drawing/2014/main" id="{0BBCEE1F-7B07-1B68-2FA0-B579CAC0DDF4}"/>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31</a:t>
            </a:fld>
            <a:endParaRPr/>
          </a:p>
        </p:txBody>
      </p:sp>
      <p:pic>
        <p:nvPicPr>
          <p:cNvPr id="2" name="Picture 1">
            <a:extLst>
              <a:ext uri="{FF2B5EF4-FFF2-40B4-BE49-F238E27FC236}">
                <a16:creationId xmlns:a16="http://schemas.microsoft.com/office/drawing/2014/main" id="{2BB66E01-9385-7F34-D5AD-D0C758F4C127}"/>
              </a:ext>
              <a:ext uri="{C183D7F6-B498-43B3-948B-1728B52AA6E4}">
                <adec:decorative xmlns:adec="http://schemas.microsoft.com/office/drawing/2017/decorative" val="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22244" b="22244"/>
          <a:stretch/>
        </p:blipFill>
        <p:spPr>
          <a:xfrm>
            <a:off x="459724" y="270399"/>
            <a:ext cx="456059" cy="450076"/>
          </a:xfrm>
          <a:prstGeom prst="ellipse">
            <a:avLst/>
          </a:prstGeom>
        </p:spPr>
      </p:pic>
    </p:spTree>
    <p:extLst>
      <p:ext uri="{BB962C8B-B14F-4D97-AF65-F5344CB8AC3E}">
        <p14:creationId xmlns:p14="http://schemas.microsoft.com/office/powerpoint/2010/main" val="2724772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D4D8146D-6F94-37F7-2C52-99F2FD2484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CE612A-BA8F-84FE-74B1-0902A9142607}"/>
              </a:ext>
            </a:extLst>
          </p:cNvPr>
          <p:cNvSpPr>
            <a:spLocks noGrp="1"/>
          </p:cNvSpPr>
          <p:nvPr>
            <p:ph type="title" idx="4294967295"/>
          </p:nvPr>
        </p:nvSpPr>
        <p:spPr>
          <a:xfrm>
            <a:off x="838200" y="-1325563"/>
            <a:ext cx="10515600" cy="1325563"/>
          </a:xfrm>
          <a:prstGeom prst="rect">
            <a:avLst/>
          </a:prstGeom>
        </p:spPr>
        <p:txBody>
          <a:bodyPr anchor="b"/>
          <a:lstStyle/>
          <a:p>
            <a:r>
              <a:rPr lang="en-GB" dirty="0"/>
              <a:t>Research 9</a:t>
            </a:r>
          </a:p>
        </p:txBody>
      </p:sp>
      <p:graphicFrame>
        <p:nvGraphicFramePr>
          <p:cNvPr id="5" name="Chart 4" descr="75% of respondents &#10;need support to &#10;complete applications &#10;Ok so we found this from our research, &#10;we don’t have the base line but we assume this is a lot higher&#10;">
            <a:extLst>
              <a:ext uri="{FF2B5EF4-FFF2-40B4-BE49-F238E27FC236}">
                <a16:creationId xmlns:a16="http://schemas.microsoft.com/office/drawing/2014/main" id="{9397E04C-CDCB-2E79-E8D0-C2EE72E8AF04}"/>
              </a:ext>
            </a:extLst>
          </p:cNvPr>
          <p:cNvGraphicFramePr/>
          <p:nvPr>
            <p:extLst>
              <p:ext uri="{D42A27DB-BD31-4B8C-83A1-F6EECF244321}">
                <p14:modId xmlns:p14="http://schemas.microsoft.com/office/powerpoint/2010/main" val="951253955"/>
              </p:ext>
            </p:extLst>
          </p:nvPr>
        </p:nvGraphicFramePr>
        <p:xfrm>
          <a:off x="912376" y="-577516"/>
          <a:ext cx="12306320" cy="8566484"/>
        </p:xfrm>
        <a:graphic>
          <a:graphicData uri="http://schemas.openxmlformats.org/drawingml/2006/chart">
            <c:chart xmlns:c="http://schemas.openxmlformats.org/drawingml/2006/chart" xmlns:r="http://schemas.openxmlformats.org/officeDocument/2006/relationships" r:id="rId3"/>
          </a:graphicData>
        </a:graphic>
      </p:graphicFrame>
      <p:sp>
        <p:nvSpPr>
          <p:cNvPr id="201" name="Google Shape;201;p33">
            <a:extLst>
              <a:ext uri="{FF2B5EF4-FFF2-40B4-BE49-F238E27FC236}">
                <a16:creationId xmlns:a16="http://schemas.microsoft.com/office/drawing/2014/main" id="{D5D95B10-90DB-C8BE-7228-36D7D167F743}"/>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32</a:t>
            </a:fld>
            <a:endParaRPr/>
          </a:p>
        </p:txBody>
      </p:sp>
      <p:pic>
        <p:nvPicPr>
          <p:cNvPr id="2" name="Picture 1">
            <a:extLst>
              <a:ext uri="{FF2B5EF4-FFF2-40B4-BE49-F238E27FC236}">
                <a16:creationId xmlns:a16="http://schemas.microsoft.com/office/drawing/2014/main" id="{785635E4-3504-BC6D-2A9A-9B425E052756}"/>
              </a:ext>
              <a:ext uri="{C183D7F6-B498-43B3-948B-1728B52AA6E4}">
                <adec:decorative xmlns:adec="http://schemas.microsoft.com/office/drawing/2017/decorative" val="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22244" b="22244"/>
          <a:stretch/>
        </p:blipFill>
        <p:spPr>
          <a:xfrm>
            <a:off x="459724" y="270399"/>
            <a:ext cx="456059" cy="450076"/>
          </a:xfrm>
          <a:prstGeom prst="ellipse">
            <a:avLst/>
          </a:prstGeom>
        </p:spPr>
      </p:pic>
    </p:spTree>
    <p:extLst>
      <p:ext uri="{BB962C8B-B14F-4D97-AF65-F5344CB8AC3E}">
        <p14:creationId xmlns:p14="http://schemas.microsoft.com/office/powerpoint/2010/main" val="378547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Title 1">
            <a:extLst>
              <a:ext uri="{FF2B5EF4-FFF2-40B4-BE49-F238E27FC236}">
                <a16:creationId xmlns:a16="http://schemas.microsoft.com/office/drawing/2014/main" id="{82E0D22B-F78A-CDA0-B8DD-AA331FDE6F0A}"/>
              </a:ext>
            </a:extLst>
          </p:cNvPr>
          <p:cNvSpPr txBox="1">
            <a:spLocks noGrp="1"/>
          </p:cNvSpPr>
          <p:nvPr>
            <p:ph type="title" idx="4294967295"/>
          </p:nvPr>
        </p:nvSpPr>
        <p:spPr>
          <a:xfrm>
            <a:off x="1723869" y="2705725"/>
            <a:ext cx="10379057"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sym typeface="Arial"/>
              </a:rPr>
              <a:t>The obligatory user journey map</a:t>
            </a:r>
            <a:endParaRPr kumimoji="0" lang="en-GB" sz="4400" b="0" i="0" u="none" strike="noStrike" kern="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400" b="0" i="0" u="none" strike="noStrike" kern="0" cap="none" spc="0" normalizeH="0" baseline="0" noProof="0" dirty="0">
              <a:ln>
                <a:noFill/>
              </a:ln>
              <a:solidFill>
                <a:srgbClr val="000000"/>
              </a:solidFill>
              <a:effectLst/>
              <a:uLnTx/>
              <a:uFillTx/>
              <a:latin typeface="+mj-lt"/>
              <a:ea typeface="Arial"/>
              <a:cs typeface="Arial"/>
              <a:sym typeface="Arial"/>
            </a:endParaRPr>
          </a:p>
        </p:txBody>
      </p:sp>
      <p:sp>
        <p:nvSpPr>
          <p:cNvPr id="195" name="Google Shape;195;g2221d7f054b_0_164"/>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33</a:t>
            </a:fld>
            <a:endParaRPr/>
          </a:p>
        </p:txBody>
      </p:sp>
    </p:spTree>
    <p:extLst>
      <p:ext uri="{BB962C8B-B14F-4D97-AF65-F5344CB8AC3E}">
        <p14:creationId xmlns:p14="http://schemas.microsoft.com/office/powerpoint/2010/main" val="3812401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 name="Picture 1">
            <a:extLst>
              <a:ext uri="{FF2B5EF4-FFF2-40B4-BE49-F238E27FC236}">
                <a16:creationId xmlns:a16="http://schemas.microsoft.com/office/drawing/2014/main" id="{9C712021-4BE1-275E-1325-91A0C1CE5953}"/>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239" name="Google Shape;239;g21a52747cc2_0_215"/>
          <p:cNvSpPr txBox="1">
            <a:spLocks noGrp="1"/>
          </p:cNvSpPr>
          <p:nvPr>
            <p:ph type="title"/>
          </p:nvPr>
        </p:nvSpPr>
        <p:spPr>
          <a:xfrm>
            <a:off x="1063458" y="326575"/>
            <a:ext cx="7404900" cy="393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a:t>Current journey, and where issues are</a:t>
            </a:r>
            <a:r>
              <a:rPr lang="en-GB" sz="1600" b="0" i="0" u="none" strike="noStrike" cap="none">
                <a:solidFill>
                  <a:srgbClr val="000000"/>
                </a:solidFill>
                <a:latin typeface="Arial"/>
                <a:ea typeface="Arial"/>
                <a:cs typeface="Arial"/>
                <a:sym typeface="Arial"/>
              </a:rPr>
              <a:t> </a:t>
            </a:r>
            <a:endParaRPr/>
          </a:p>
        </p:txBody>
      </p:sp>
      <p:sp>
        <p:nvSpPr>
          <p:cNvPr id="243" name="Google Shape;243;g21a52747cc2_0_215"/>
          <p:cNvSpPr txBox="1">
            <a:spLocks noGrp="1"/>
          </p:cNvSpPr>
          <p:nvPr>
            <p:ph type="title" idx="3"/>
          </p:nvPr>
        </p:nvSpPr>
        <p:spPr>
          <a:xfrm>
            <a:off x="471200" y="1095208"/>
            <a:ext cx="604800" cy="393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300" dirty="0"/>
              <a:t>Key</a:t>
            </a:r>
            <a:endParaRPr sz="1300" dirty="0"/>
          </a:p>
        </p:txBody>
      </p:sp>
      <p:sp>
        <p:nvSpPr>
          <p:cNvPr id="241" name="Google Shape;241;g21a52747cc2_0_215"/>
          <p:cNvSpPr txBox="1">
            <a:spLocks noGrp="1"/>
          </p:cNvSpPr>
          <p:nvPr>
            <p:ph type="title" idx="2"/>
          </p:nvPr>
        </p:nvSpPr>
        <p:spPr>
          <a:xfrm>
            <a:off x="1377050" y="1112175"/>
            <a:ext cx="6541500" cy="393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300" dirty="0"/>
              <a:t>Possible drop-off points due to lack of support on the applicant’s journey</a:t>
            </a:r>
            <a:endParaRPr sz="1300" dirty="0"/>
          </a:p>
        </p:txBody>
      </p:sp>
      <p:sp>
        <p:nvSpPr>
          <p:cNvPr id="236" name="Google Shape;236;g21a52747cc2_0_215" descr="Key possible drop-pff points due to lack of support on the applicant's journey"/>
          <p:cNvSpPr/>
          <p:nvPr/>
        </p:nvSpPr>
        <p:spPr>
          <a:xfrm>
            <a:off x="412925" y="1131025"/>
            <a:ext cx="7709700" cy="406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g21a52747cc2_0_215"/>
          <p:cNvSpPr txBox="1">
            <a:spLocks noGrp="1"/>
          </p:cNvSpPr>
          <p:nvPr>
            <p:ph type="title" idx="4"/>
          </p:nvPr>
        </p:nvSpPr>
        <p:spPr>
          <a:xfrm>
            <a:off x="8628575" y="720475"/>
            <a:ext cx="3065100" cy="393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300" dirty="0"/>
              <a:t>In the UK there is no other project like this that we or our associated groups and GOV department know of at present</a:t>
            </a:r>
            <a:endParaRPr sz="1300" dirty="0"/>
          </a:p>
        </p:txBody>
      </p:sp>
      <p:pic>
        <p:nvPicPr>
          <p:cNvPr id="238" name="Google Shape;238;g21a52747cc2_0_215" descr="Journey map showing complex multiple steps and 14 possible drop-outs due to lack of support"/>
          <p:cNvPicPr preferRelativeResize="0"/>
          <p:nvPr/>
        </p:nvPicPr>
        <p:blipFill>
          <a:blip r:embed="rId5">
            <a:alphaModFix/>
          </a:blip>
          <a:stretch>
            <a:fillRect/>
          </a:stretch>
        </p:blipFill>
        <p:spPr>
          <a:xfrm>
            <a:off x="152400" y="1883725"/>
            <a:ext cx="11887200" cy="3496235"/>
          </a:xfrm>
          <a:prstGeom prst="rect">
            <a:avLst/>
          </a:prstGeom>
          <a:noFill/>
          <a:ln>
            <a:noFill/>
          </a:ln>
        </p:spPr>
      </p:pic>
      <p:sp>
        <p:nvSpPr>
          <p:cNvPr id="240" name="Google Shape;240;g21a52747cc2_0_215">
            <a:extLst>
              <a:ext uri="{C183D7F6-B498-43B3-948B-1728B52AA6E4}">
                <adec:decorative xmlns:adec="http://schemas.microsoft.com/office/drawing/2017/decorative" val="1"/>
              </a:ext>
            </a:extLst>
          </p:cNvPr>
          <p:cNvSpPr/>
          <p:nvPr/>
        </p:nvSpPr>
        <p:spPr>
          <a:xfrm>
            <a:off x="1175314" y="1264152"/>
            <a:ext cx="158965" cy="138000"/>
          </a:xfrm>
          <a:prstGeom prst="flowChartPreparation">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 name="Google Shape;242;g21a52747cc2_0_215">
            <a:extLst>
              <a:ext uri="{C183D7F6-B498-43B3-948B-1728B52AA6E4}">
                <adec:decorative xmlns:adec="http://schemas.microsoft.com/office/drawing/2017/decorative" val="1"/>
              </a:ext>
            </a:extLst>
          </p:cNvPr>
          <p:cNvCxnSpPr/>
          <p:nvPr/>
        </p:nvCxnSpPr>
        <p:spPr>
          <a:xfrm>
            <a:off x="1076000" y="1141000"/>
            <a:ext cx="0" cy="396300"/>
          </a:xfrm>
          <a:prstGeom prst="straightConnector1">
            <a:avLst/>
          </a:prstGeom>
          <a:noFill/>
          <a:ln w="9525" cap="flat" cmpd="sng">
            <a:solidFill>
              <a:schemeClr val="dk2"/>
            </a:solidFill>
            <a:prstDash val="solid"/>
            <a:round/>
            <a:headEnd type="none" w="med" len="med"/>
            <a:tailEnd type="none" w="med" len="med"/>
          </a:ln>
        </p:spPr>
      </p:cxnSp>
      <p:sp>
        <p:nvSpPr>
          <p:cNvPr id="3" name="Google Shape;244;g21a52747cc2_0_215">
            <a:extLst>
              <a:ext uri="{FF2B5EF4-FFF2-40B4-BE49-F238E27FC236}">
                <a16:creationId xmlns:a16="http://schemas.microsoft.com/office/drawing/2014/main" id="{AC28F203-F1EC-B0E5-F14B-A08964A46170}"/>
              </a:ext>
            </a:extLst>
          </p:cNvPr>
          <p:cNvSpPr txBox="1">
            <a:spLocks/>
          </p:cNvSpPr>
          <p:nvPr/>
        </p:nvSpPr>
        <p:spPr>
          <a:xfrm>
            <a:off x="8122625" y="5183010"/>
            <a:ext cx="3065100" cy="3939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600"/>
            </a:pPr>
            <a:r>
              <a:rPr lang="en-GB" sz="1300" dirty="0"/>
              <a:t>Loads of drop off points</a:t>
            </a:r>
          </a:p>
        </p:txBody>
      </p:sp>
      <p:sp>
        <p:nvSpPr>
          <p:cNvPr id="237" name="Google Shape;237;g21a52747cc2_0_215"/>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5" name="Google Shape;295;p74" descr="Image of print out of a job application running to 8 sheets of A4"/>
          <p:cNvPicPr preferRelativeResize="0"/>
          <p:nvPr/>
        </p:nvPicPr>
        <p:blipFill rotWithShape="1">
          <a:blip r:embed="rId3">
            <a:alphaModFix/>
          </a:blip>
          <a:srcRect r="12671"/>
          <a:stretch/>
        </p:blipFill>
        <p:spPr>
          <a:xfrm>
            <a:off x="7151325" y="0"/>
            <a:ext cx="3339301" cy="3267000"/>
          </a:xfrm>
          <a:prstGeom prst="rect">
            <a:avLst/>
          </a:prstGeom>
          <a:noFill/>
          <a:ln>
            <a:noFill/>
          </a:ln>
        </p:spPr>
      </p:pic>
      <p:pic>
        <p:nvPicPr>
          <p:cNvPr id="3" name="Picture 2">
            <a:extLst>
              <a:ext uri="{FF2B5EF4-FFF2-40B4-BE49-F238E27FC236}">
                <a16:creationId xmlns:a16="http://schemas.microsoft.com/office/drawing/2014/main" id="{02161661-E5EE-1A9E-143A-6F5AAFDEA378}"/>
              </a:ext>
              <a:ext uri="{C183D7F6-B498-43B3-948B-1728B52AA6E4}">
                <adec:decorative xmlns:adec="http://schemas.microsoft.com/office/drawing/2017/decorative" val="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2" name="Title 1">
            <a:extLst>
              <a:ext uri="{FF2B5EF4-FFF2-40B4-BE49-F238E27FC236}">
                <a16:creationId xmlns:a16="http://schemas.microsoft.com/office/drawing/2014/main" id="{3623FDA2-44FA-BCA2-F977-D669ED6346DE}"/>
              </a:ext>
            </a:extLst>
          </p:cNvPr>
          <p:cNvSpPr>
            <a:spLocks noGrp="1"/>
          </p:cNvSpPr>
          <p:nvPr>
            <p:ph type="title" idx="4294967295"/>
          </p:nvPr>
        </p:nvSpPr>
        <p:spPr>
          <a:xfrm>
            <a:off x="1078786" y="365125"/>
            <a:ext cx="10275013" cy="299375"/>
          </a:xfrm>
          <a:prstGeom prst="rect">
            <a:avLst/>
          </a:prstGeom>
        </p:spPr>
        <p:txBody>
          <a:bodyPr/>
          <a:lstStyle/>
          <a:p>
            <a:r>
              <a:rPr lang="en-GB" dirty="0"/>
              <a:t>Where offer of support appears</a:t>
            </a:r>
          </a:p>
        </p:txBody>
      </p:sp>
      <p:sp>
        <p:nvSpPr>
          <p:cNvPr id="301" name="Google Shape;301;p74"/>
          <p:cNvSpPr txBox="1"/>
          <p:nvPr/>
        </p:nvSpPr>
        <p:spPr>
          <a:xfrm>
            <a:off x="1701374" y="858407"/>
            <a:ext cx="1541100" cy="1746900"/>
          </a:xfrm>
          <a:prstGeom prst="rect">
            <a:avLst/>
          </a:prstGeom>
          <a:noFill/>
          <a:ln>
            <a:noFill/>
          </a:ln>
        </p:spPr>
        <p:txBody>
          <a:bodyPr spcFirstLastPara="1" wrap="square" lIns="121900" tIns="121900" rIns="121900" bIns="121900" anchor="t" anchorCtr="0">
            <a:spAutoFit/>
          </a:bodyPr>
          <a:lstStyle/>
          <a:p>
            <a:pPr marL="0" lvl="0" indent="0" algn="l" rtl="0">
              <a:spcBef>
                <a:spcPts val="360"/>
              </a:spcBef>
              <a:spcAft>
                <a:spcPts val="0"/>
              </a:spcAft>
              <a:buNone/>
            </a:pPr>
            <a:r>
              <a:rPr lang="en-GB" sz="1600" dirty="0"/>
              <a:t>We propose greatly increasing its prominence by moving it higher to here</a:t>
            </a:r>
            <a:endParaRPr sz="1600" dirty="0"/>
          </a:p>
        </p:txBody>
      </p:sp>
      <p:sp>
        <p:nvSpPr>
          <p:cNvPr id="302" name="Google Shape;302;p74">
            <a:extLst>
              <a:ext uri="{C183D7F6-B498-43B3-948B-1728B52AA6E4}">
                <adec:decorative xmlns:adec="http://schemas.microsoft.com/office/drawing/2017/decorative" val="1"/>
              </a:ext>
            </a:extLst>
          </p:cNvPr>
          <p:cNvSpPr/>
          <p:nvPr/>
        </p:nvSpPr>
        <p:spPr>
          <a:xfrm rot="10800000" flipH="1">
            <a:off x="3574394" y="858407"/>
            <a:ext cx="5124380" cy="1166825"/>
          </a:xfrm>
          <a:prstGeom prst="rightArrow">
            <a:avLst>
              <a:gd name="adj1" fmla="val 50000"/>
              <a:gd name="adj2" fmla="val 50000"/>
            </a:avLst>
          </a:pr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4">
            <a:extLst>
              <a:ext uri="{C183D7F6-B498-43B3-948B-1728B52AA6E4}">
                <adec:decorative xmlns:adec="http://schemas.microsoft.com/office/drawing/2017/decorative" val="1"/>
              </a:ext>
            </a:extLst>
          </p:cNvPr>
          <p:cNvSpPr/>
          <p:nvPr/>
        </p:nvSpPr>
        <p:spPr>
          <a:xfrm>
            <a:off x="9106000" y="1011650"/>
            <a:ext cx="977400" cy="3939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4"/>
          <p:cNvSpPr txBox="1"/>
          <p:nvPr/>
        </p:nvSpPr>
        <p:spPr>
          <a:xfrm>
            <a:off x="1676314" y="3267000"/>
            <a:ext cx="2816400" cy="1523700"/>
          </a:xfrm>
          <a:prstGeom prst="rect">
            <a:avLst/>
          </a:prstGeom>
          <a:noFill/>
          <a:ln>
            <a:noFill/>
          </a:ln>
        </p:spPr>
        <p:txBody>
          <a:bodyPr spcFirstLastPara="1" wrap="square" lIns="121900" tIns="121900" rIns="121900" bIns="121900" anchor="t" anchorCtr="0">
            <a:spAutoFit/>
          </a:bodyPr>
          <a:lstStyle/>
          <a:p>
            <a:pPr marL="0" lvl="0" indent="0" algn="l" rtl="0">
              <a:spcBef>
                <a:spcPts val="360"/>
              </a:spcBef>
              <a:spcAft>
                <a:spcPts val="0"/>
              </a:spcAft>
              <a:buNone/>
            </a:pPr>
            <a:r>
              <a:rPr lang="en-GB" sz="1600" dirty="0"/>
              <a:t>This shows where currently the first reference is to reasonable adjustment. </a:t>
            </a:r>
            <a:endParaRPr sz="1600" dirty="0"/>
          </a:p>
          <a:p>
            <a:pPr marL="0" lvl="0" indent="0" algn="l" rtl="0">
              <a:spcBef>
                <a:spcPts val="360"/>
              </a:spcBef>
              <a:spcAft>
                <a:spcPts val="0"/>
              </a:spcAft>
              <a:buNone/>
            </a:pPr>
            <a:r>
              <a:rPr lang="en-GB" sz="1600" dirty="0"/>
              <a:t>NOTE: this is 8xA3 pages of 11 point text)</a:t>
            </a:r>
            <a:endParaRPr sz="1600" dirty="0"/>
          </a:p>
        </p:txBody>
      </p:sp>
      <p:pic>
        <p:nvPicPr>
          <p:cNvPr id="296" name="Google Shape;296;p74" descr="A continued photo of the 8 sheet of A4 print-out of a job description"/>
          <p:cNvPicPr preferRelativeResize="0"/>
          <p:nvPr/>
        </p:nvPicPr>
        <p:blipFill rotWithShape="1">
          <a:blip r:embed="rId6">
            <a:alphaModFix/>
          </a:blip>
          <a:srcRect/>
          <a:stretch/>
        </p:blipFill>
        <p:spPr>
          <a:xfrm>
            <a:off x="7744950" y="3267000"/>
            <a:ext cx="2548574" cy="3591001"/>
          </a:xfrm>
          <a:prstGeom prst="rect">
            <a:avLst/>
          </a:prstGeom>
          <a:noFill/>
          <a:ln>
            <a:noFill/>
          </a:ln>
        </p:spPr>
      </p:pic>
      <p:sp>
        <p:nvSpPr>
          <p:cNvPr id="298" name="Google Shape;298;p74">
            <a:extLst>
              <a:ext uri="{C183D7F6-B498-43B3-948B-1728B52AA6E4}">
                <adec:decorative xmlns:adec="http://schemas.microsoft.com/office/drawing/2017/decorative" val="1"/>
              </a:ext>
            </a:extLst>
          </p:cNvPr>
          <p:cNvSpPr/>
          <p:nvPr/>
        </p:nvSpPr>
        <p:spPr>
          <a:xfrm>
            <a:off x="4168588" y="4743950"/>
            <a:ext cx="4435862" cy="393900"/>
          </a:xfrm>
          <a:prstGeom prst="rightArrow">
            <a:avLst>
              <a:gd name="adj1" fmla="val 50000"/>
              <a:gd name="adj2" fmla="val 500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4"/>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 name="Picture 1">
            <a:extLst>
              <a:ext uri="{FF2B5EF4-FFF2-40B4-BE49-F238E27FC236}">
                <a16:creationId xmlns:a16="http://schemas.microsoft.com/office/drawing/2014/main" id="{C9CED1DA-C174-BE93-5351-BF8E791416E6}"/>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251" name="Google Shape;251;g2221d7f054b_0_171"/>
          <p:cNvSpPr txBox="1">
            <a:spLocks noGrp="1"/>
          </p:cNvSpPr>
          <p:nvPr>
            <p:ph type="title" idx="4294967295"/>
          </p:nvPr>
        </p:nvSpPr>
        <p:spPr>
          <a:xfrm>
            <a:off x="105200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What our research has shown us so far</a:t>
            </a:r>
          </a:p>
        </p:txBody>
      </p:sp>
      <p:sp>
        <p:nvSpPr>
          <p:cNvPr id="250" name="Google Shape;250;g2221d7f054b_0_171"/>
          <p:cNvSpPr txBox="1"/>
          <p:nvPr/>
        </p:nvSpPr>
        <p:spPr>
          <a:xfrm>
            <a:off x="513525" y="964050"/>
            <a:ext cx="10196228" cy="4231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800"/>
              </a:spcBef>
              <a:spcAft>
                <a:spcPts val="0"/>
              </a:spcAft>
              <a:buClr>
                <a:srgbClr val="000000"/>
              </a:buClr>
              <a:buSzPts val="2100"/>
              <a:buFont typeface="Arial"/>
              <a:buNone/>
            </a:pPr>
            <a:r>
              <a:rPr lang="en-GB" sz="3600" b="1" dirty="0"/>
              <a:t>Vacancy holders were surveyed,</a:t>
            </a:r>
            <a:r>
              <a:rPr lang="en-GB" sz="3600" dirty="0"/>
              <a:t> asked</a:t>
            </a:r>
            <a:r>
              <a:rPr lang="en-GB" sz="3600" b="0" i="0" u="none" strike="noStrike" cap="none" dirty="0">
                <a:solidFill>
                  <a:srgbClr val="000000"/>
                </a:solidFill>
                <a:latin typeface="Arial"/>
                <a:ea typeface="Arial"/>
                <a:cs typeface="Arial"/>
                <a:sym typeface="Arial"/>
              </a:rPr>
              <a:t> if they knew </a:t>
            </a:r>
            <a:r>
              <a:rPr lang="en-GB" sz="3600" dirty="0"/>
              <a:t>applicants</a:t>
            </a:r>
            <a:r>
              <a:rPr lang="en-GB" sz="3600" b="0" i="0" u="none" strike="noStrike" cap="none" dirty="0">
                <a:solidFill>
                  <a:srgbClr val="000000"/>
                </a:solidFill>
                <a:latin typeface="Arial"/>
                <a:ea typeface="Arial"/>
                <a:cs typeface="Arial"/>
                <a:sym typeface="Arial"/>
              </a:rPr>
              <a:t> could </a:t>
            </a:r>
            <a:r>
              <a:rPr lang="en-GB" sz="3600" dirty="0"/>
              <a:t>request</a:t>
            </a:r>
            <a:r>
              <a:rPr lang="en-GB" sz="3600" b="0" i="0" u="none" strike="noStrike" cap="none" dirty="0">
                <a:solidFill>
                  <a:srgbClr val="000000"/>
                </a:solidFill>
                <a:latin typeface="Arial"/>
                <a:ea typeface="Arial"/>
                <a:cs typeface="Arial"/>
                <a:sym typeface="Arial"/>
              </a:rPr>
              <a:t> reasonable adjustments. If they did, did they provide </a:t>
            </a:r>
            <a:r>
              <a:rPr lang="en-GB" sz="3600" dirty="0"/>
              <a:t>the</a:t>
            </a:r>
            <a:r>
              <a:rPr lang="en-GB" sz="3600" b="0" i="0" u="none" strike="noStrike" cap="none" dirty="0">
                <a:solidFill>
                  <a:srgbClr val="000000"/>
                </a:solidFill>
                <a:latin typeface="Arial"/>
                <a:ea typeface="Arial"/>
                <a:cs typeface="Arial"/>
                <a:sym typeface="Arial"/>
              </a:rPr>
              <a:t> requested adjustment</a:t>
            </a:r>
            <a:r>
              <a:rPr lang="en-GB" sz="3600" dirty="0"/>
              <a:t>?</a:t>
            </a:r>
            <a:r>
              <a:rPr lang="en-GB" sz="3600" b="0" i="0" u="none" strike="noStrike" cap="none" dirty="0">
                <a:solidFill>
                  <a:srgbClr val="000000"/>
                </a:solidFill>
                <a:latin typeface="Arial"/>
                <a:ea typeface="Arial"/>
                <a:cs typeface="Arial"/>
                <a:sym typeface="Arial"/>
              </a:rPr>
              <a:t> </a:t>
            </a:r>
            <a:r>
              <a:rPr lang="en-GB" sz="3600" dirty="0"/>
              <a:t>D</a:t>
            </a:r>
            <a:r>
              <a:rPr lang="en-GB" sz="3600" b="0" i="0" u="none" strike="noStrike" cap="none" dirty="0">
                <a:solidFill>
                  <a:srgbClr val="000000"/>
                </a:solidFill>
                <a:latin typeface="Arial"/>
                <a:ea typeface="Arial"/>
                <a:cs typeface="Arial"/>
                <a:sym typeface="Arial"/>
              </a:rPr>
              <a:t>id the</a:t>
            </a:r>
            <a:r>
              <a:rPr lang="en-GB" sz="3600" dirty="0"/>
              <a:t> adjustment</a:t>
            </a:r>
            <a:r>
              <a:rPr lang="en-GB" sz="3600" b="0" i="0" u="none" strike="noStrike" cap="none" dirty="0">
                <a:solidFill>
                  <a:srgbClr val="000000"/>
                </a:solidFill>
                <a:latin typeface="Arial"/>
                <a:ea typeface="Arial"/>
                <a:cs typeface="Arial"/>
                <a:sym typeface="Arial"/>
              </a:rPr>
              <a:t> help? </a:t>
            </a:r>
            <a:endParaRPr sz="3600" b="0" i="0" u="none" strike="noStrike" cap="none" dirty="0">
              <a:solidFill>
                <a:srgbClr val="000000"/>
              </a:solidFill>
              <a:latin typeface="Arial"/>
              <a:ea typeface="Arial"/>
              <a:cs typeface="Arial"/>
              <a:sym typeface="Arial"/>
            </a:endParaRPr>
          </a:p>
        </p:txBody>
      </p:sp>
      <p:sp>
        <p:nvSpPr>
          <p:cNvPr id="249" name="Google Shape;249;g2221d7f054b_0_171"/>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 name="Picture 1">
            <a:extLst>
              <a:ext uri="{FF2B5EF4-FFF2-40B4-BE49-F238E27FC236}">
                <a16:creationId xmlns:a16="http://schemas.microsoft.com/office/drawing/2014/main" id="{E84A83CB-7FC1-B95E-BA2E-1BA14947CE61}"/>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251" name="Google Shape;251;g2221d7f054b_0_171"/>
          <p:cNvSpPr txBox="1">
            <a:spLocks noGrp="1"/>
          </p:cNvSpPr>
          <p:nvPr>
            <p:ph type="title" idx="4294967295"/>
          </p:nvPr>
        </p:nvSpPr>
        <p:spPr>
          <a:xfrm>
            <a:off x="97072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What our research has shown us so far continued</a:t>
            </a:r>
          </a:p>
        </p:txBody>
      </p:sp>
      <p:sp>
        <p:nvSpPr>
          <p:cNvPr id="250" name="Google Shape;250;g2221d7f054b_0_171"/>
          <p:cNvSpPr txBox="1"/>
          <p:nvPr/>
        </p:nvSpPr>
        <p:spPr>
          <a:xfrm>
            <a:off x="513524" y="964050"/>
            <a:ext cx="10766193" cy="4231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800"/>
              </a:spcBef>
              <a:spcAft>
                <a:spcPts val="0"/>
              </a:spcAft>
              <a:buClr>
                <a:srgbClr val="000000"/>
              </a:buClr>
              <a:buSzPts val="2100"/>
              <a:buFont typeface="Arial"/>
              <a:buNone/>
            </a:pPr>
            <a:r>
              <a:rPr lang="en-GB" sz="3600" dirty="0"/>
              <a:t>R</a:t>
            </a:r>
            <a:r>
              <a:rPr lang="en-GB" sz="3600" b="0" i="0" u="none" strike="noStrike" cap="none" dirty="0">
                <a:solidFill>
                  <a:srgbClr val="000000"/>
                </a:solidFill>
                <a:latin typeface="Arial"/>
                <a:ea typeface="Arial"/>
                <a:cs typeface="Arial"/>
                <a:sym typeface="Arial"/>
              </a:rPr>
              <a:t>esponses varied</a:t>
            </a:r>
            <a:r>
              <a:rPr lang="en-GB" sz="3600" dirty="0"/>
              <a:t>. </a:t>
            </a:r>
            <a:endParaRPr lang="en-GB" sz="3600" b="1" dirty="0"/>
          </a:p>
          <a:p>
            <a:pPr marL="0" marR="0" lvl="0" indent="0" algn="l" rtl="0">
              <a:lnSpc>
                <a:spcPct val="115000"/>
              </a:lnSpc>
              <a:spcBef>
                <a:spcPts val="800"/>
              </a:spcBef>
              <a:spcAft>
                <a:spcPts val="0"/>
              </a:spcAft>
              <a:buClr>
                <a:srgbClr val="000000"/>
              </a:buClr>
              <a:buSzPts val="2100"/>
              <a:buFont typeface="Arial"/>
              <a:buNone/>
            </a:pPr>
            <a:r>
              <a:rPr lang="en-GB" sz="3600" dirty="0"/>
              <a:t>V</a:t>
            </a:r>
            <a:r>
              <a:rPr lang="en-GB" sz="3600" i="0" u="none" strike="noStrike" cap="none" dirty="0">
                <a:solidFill>
                  <a:srgbClr val="000000"/>
                </a:solidFill>
                <a:latin typeface="Arial"/>
                <a:ea typeface="Arial"/>
                <a:cs typeface="Arial"/>
                <a:sym typeface="Arial"/>
              </a:rPr>
              <a:t>acancy holders need </a:t>
            </a:r>
            <a:r>
              <a:rPr lang="en-GB" sz="3600" b="1" i="0" u="none" strike="noStrike" cap="none" dirty="0">
                <a:solidFill>
                  <a:srgbClr val="000000"/>
                </a:solidFill>
                <a:latin typeface="Arial"/>
                <a:ea typeface="Arial"/>
                <a:cs typeface="Arial"/>
                <a:sym typeface="Arial"/>
              </a:rPr>
              <a:t>more info and guidance </a:t>
            </a:r>
            <a:r>
              <a:rPr lang="en-GB" sz="3600" i="0" u="none" strike="noStrike" cap="none" dirty="0">
                <a:solidFill>
                  <a:srgbClr val="000000"/>
                </a:solidFill>
                <a:latin typeface="Arial"/>
                <a:ea typeface="Arial"/>
                <a:cs typeface="Arial"/>
                <a:sym typeface="Arial"/>
              </a:rPr>
              <a:t>on </a:t>
            </a:r>
            <a:r>
              <a:rPr lang="en-GB" sz="3600" b="1" i="0" u="none" strike="noStrike" cap="none" dirty="0">
                <a:solidFill>
                  <a:srgbClr val="000000"/>
                </a:solidFill>
                <a:latin typeface="Arial"/>
                <a:ea typeface="Arial"/>
                <a:cs typeface="Arial"/>
                <a:sym typeface="Arial"/>
              </a:rPr>
              <a:t>reasonable adjustments </a:t>
            </a:r>
            <a:r>
              <a:rPr lang="en-GB" sz="3600" i="0" u="none" strike="noStrike" cap="none" dirty="0">
                <a:solidFill>
                  <a:srgbClr val="000000"/>
                </a:solidFill>
                <a:latin typeface="Arial"/>
                <a:ea typeface="Arial"/>
                <a:cs typeface="Arial"/>
                <a:sym typeface="Arial"/>
              </a:rPr>
              <a:t>and the </a:t>
            </a:r>
            <a:r>
              <a:rPr lang="en-GB" sz="3600" b="1" i="0" u="none" strike="noStrike" cap="none" dirty="0">
                <a:solidFill>
                  <a:srgbClr val="000000"/>
                </a:solidFill>
                <a:latin typeface="Arial"/>
                <a:ea typeface="Arial"/>
                <a:cs typeface="Arial"/>
                <a:sym typeface="Arial"/>
              </a:rPr>
              <a:t>Disability Confident Scheme. </a:t>
            </a:r>
            <a:endParaRPr sz="3600" b="1" i="0" u="none" strike="noStrike" cap="none" dirty="0">
              <a:solidFill>
                <a:srgbClr val="000000"/>
              </a:solidFill>
              <a:latin typeface="Arial"/>
              <a:ea typeface="Arial"/>
              <a:cs typeface="Arial"/>
              <a:sym typeface="Arial"/>
            </a:endParaRPr>
          </a:p>
          <a:p>
            <a:pPr marL="0" marR="0" lvl="0" indent="0" algn="l" rtl="0">
              <a:lnSpc>
                <a:spcPct val="115000"/>
              </a:lnSpc>
              <a:spcBef>
                <a:spcPts val="800"/>
              </a:spcBef>
              <a:spcAft>
                <a:spcPts val="800"/>
              </a:spcAft>
              <a:buClr>
                <a:srgbClr val="000000"/>
              </a:buClr>
              <a:buSzPts val="2100"/>
              <a:buFont typeface="Arial"/>
              <a:buNone/>
            </a:pPr>
            <a:r>
              <a:rPr lang="en-GB" sz="3600" i="0" u="none" strike="noStrike" cap="none" dirty="0">
                <a:solidFill>
                  <a:srgbClr val="000000"/>
                </a:solidFill>
              </a:rPr>
              <a:t>Vacancy holders seemed willing to help</a:t>
            </a:r>
            <a:r>
              <a:rPr lang="en-GB" sz="3600" b="1" i="0" u="none" strike="noStrike" cap="none" dirty="0">
                <a:solidFill>
                  <a:srgbClr val="000000"/>
                </a:solidFill>
                <a:latin typeface="Arial"/>
                <a:ea typeface="Arial"/>
                <a:cs typeface="Arial"/>
                <a:sym typeface="Arial"/>
              </a:rPr>
              <a:t>, </a:t>
            </a:r>
            <a:br>
              <a:rPr lang="en-GB" sz="3600" b="1" dirty="0"/>
            </a:br>
            <a:r>
              <a:rPr lang="en-GB" sz="3600" b="1" i="0" u="none" strike="noStrike" cap="none" dirty="0">
                <a:solidFill>
                  <a:srgbClr val="000000"/>
                </a:solidFill>
                <a:latin typeface="Arial"/>
                <a:ea typeface="Arial"/>
                <a:cs typeface="Arial"/>
                <a:sym typeface="Arial"/>
              </a:rPr>
              <a:t>they just need to know how.</a:t>
            </a:r>
            <a:r>
              <a:rPr lang="en-GB" sz="3600" b="0" i="0" u="none" strike="noStrike" cap="none" dirty="0">
                <a:solidFill>
                  <a:srgbClr val="000000"/>
                </a:solidFill>
                <a:latin typeface="Arial"/>
                <a:ea typeface="Arial"/>
                <a:cs typeface="Arial"/>
                <a:sym typeface="Arial"/>
              </a:rPr>
              <a:t> </a:t>
            </a:r>
            <a:endParaRPr sz="3600" b="0" i="0" u="none" strike="noStrike" cap="none" dirty="0">
              <a:solidFill>
                <a:srgbClr val="000000"/>
              </a:solidFill>
              <a:latin typeface="Arial"/>
              <a:ea typeface="Arial"/>
              <a:cs typeface="Arial"/>
              <a:sym typeface="Arial"/>
            </a:endParaRPr>
          </a:p>
        </p:txBody>
      </p:sp>
      <p:sp>
        <p:nvSpPr>
          <p:cNvPr id="249" name="Google Shape;249;g2221d7f054b_0_171"/>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37</a:t>
            </a:fld>
            <a:endParaRPr/>
          </a:p>
        </p:txBody>
      </p:sp>
    </p:spTree>
    <p:extLst>
      <p:ext uri="{BB962C8B-B14F-4D97-AF65-F5344CB8AC3E}">
        <p14:creationId xmlns:p14="http://schemas.microsoft.com/office/powerpoint/2010/main" val="2418609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1a52747cc2_0_6">
            <a:extLs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257" name="Google Shape;257;g21a52747cc2_0_6"/>
          <p:cNvSpPr txBox="1">
            <a:spLocks noGrp="1"/>
          </p:cNvSpPr>
          <p:nvPr>
            <p:ph type="title" idx="4294967295"/>
          </p:nvPr>
        </p:nvSpPr>
        <p:spPr>
          <a:xfrm>
            <a:off x="469325" y="96700"/>
            <a:ext cx="8990100" cy="665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Problem statement</a:t>
            </a:r>
          </a:p>
        </p:txBody>
      </p:sp>
      <p:sp>
        <p:nvSpPr>
          <p:cNvPr id="258" name="Google Shape;258;g21a52747cc2_0_6"/>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3" name="Picture 2">
            <a:extLst>
              <a:ext uri="{FF2B5EF4-FFF2-40B4-BE49-F238E27FC236}">
                <a16:creationId xmlns:a16="http://schemas.microsoft.com/office/drawing/2014/main" id="{AD0054A4-4294-1720-AF75-AF391ACCF3E1}"/>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265" name="Google Shape;265;g21a52747cc2_0_78"/>
          <p:cNvSpPr txBox="1">
            <a:spLocks noGrp="1"/>
          </p:cNvSpPr>
          <p:nvPr>
            <p:ph type="title" idx="4294967295"/>
          </p:nvPr>
        </p:nvSpPr>
        <p:spPr>
          <a:xfrm>
            <a:off x="994821"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Problem statement 2</a:t>
            </a:r>
          </a:p>
        </p:txBody>
      </p:sp>
      <p:sp>
        <p:nvSpPr>
          <p:cNvPr id="264" name="Google Shape;264;g21a52747cc2_0_78"/>
          <p:cNvSpPr txBox="1"/>
          <p:nvPr/>
        </p:nvSpPr>
        <p:spPr>
          <a:xfrm>
            <a:off x="463575" y="1399675"/>
            <a:ext cx="10912500" cy="982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rgbClr val="000000"/>
              </a:buClr>
              <a:buSzPts val="3100"/>
              <a:buFont typeface="Arial"/>
              <a:buNone/>
            </a:pPr>
            <a:r>
              <a:rPr lang="en-GB" sz="3800">
                <a:solidFill>
                  <a:schemeClr val="dk1"/>
                </a:solidFill>
              </a:rPr>
              <a:t>There is a</a:t>
            </a:r>
            <a:r>
              <a:rPr lang="en-GB" sz="3800" b="1">
                <a:solidFill>
                  <a:schemeClr val="dk1"/>
                </a:solidFill>
              </a:rPr>
              <a:t> lack of understanding, and tools to help vacancy holders </a:t>
            </a:r>
            <a:r>
              <a:rPr lang="en-GB" sz="38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and</a:t>
            </a:r>
            <a:r>
              <a:rPr lang="en-GB" sz="3800" b="1">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interview panels assess applicants who are </a:t>
            </a:r>
            <a:r>
              <a:rPr lang="en-GB" sz="3800" b="1">
                <a:solidFill>
                  <a:schemeClr val="dk1"/>
                </a:solidFill>
              </a:rPr>
              <a:t>neurodivergent, </a:t>
            </a:r>
            <a:r>
              <a:rPr lang="en-GB" sz="3800">
                <a:solidFill>
                  <a:schemeClr val="dk1"/>
                </a:solidFill>
              </a:rPr>
              <a:t>in a fair and equitable manner.</a:t>
            </a:r>
            <a:endParaRPr sz="6600"/>
          </a:p>
        </p:txBody>
      </p:sp>
      <p:sp>
        <p:nvSpPr>
          <p:cNvPr id="263" name="Google Shape;263;g21a52747cc2_0_78"/>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Picture 4">
            <a:extLst>
              <a:ext uri="{FF2B5EF4-FFF2-40B4-BE49-F238E27FC236}">
                <a16:creationId xmlns:a16="http://schemas.microsoft.com/office/drawing/2014/main" id="{CBCB191D-29B9-4F07-4EEC-91056CD0589B}"/>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728387" y="1714004"/>
            <a:ext cx="2612230" cy="2577962"/>
          </a:xfrm>
          <a:prstGeom prst="ellipse">
            <a:avLst/>
          </a:prstGeom>
        </p:spPr>
      </p:pic>
      <p:sp>
        <p:nvSpPr>
          <p:cNvPr id="4" name="Rectangle 3">
            <a:extLst>
              <a:ext uri="{FF2B5EF4-FFF2-40B4-BE49-F238E27FC236}">
                <a16:creationId xmlns:a16="http://schemas.microsoft.com/office/drawing/2014/main" id="{2F79B2D4-5DDE-0E8F-0A7F-B365714718A4}"/>
              </a:ext>
              <a:ext uri="{C183D7F6-B498-43B3-948B-1728B52AA6E4}">
                <adec:decorative xmlns:adec="http://schemas.microsoft.com/office/drawing/2017/decorative" val="1"/>
              </a:ext>
            </a:extLst>
          </p:cNvPr>
          <p:cNvSpPr/>
          <p:nvPr/>
        </p:nvSpPr>
        <p:spPr>
          <a:xfrm>
            <a:off x="4059750" y="1704787"/>
            <a:ext cx="45719" cy="257796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1">
            <a:extLst>
              <a:ext uri="{FF2B5EF4-FFF2-40B4-BE49-F238E27FC236}">
                <a16:creationId xmlns:a16="http://schemas.microsoft.com/office/drawing/2014/main" id="{3867154D-4CEC-E712-5ED7-31EB13A1A60D}"/>
              </a:ext>
            </a:extLst>
          </p:cNvPr>
          <p:cNvSpPr>
            <a:spLocks noGrp="1" noChangeArrowheads="1"/>
          </p:cNvSpPr>
          <p:nvPr>
            <p:ph type="title" idx="4294967295"/>
          </p:nvPr>
        </p:nvSpPr>
        <p:spPr bwMode="auto">
          <a:xfrm>
            <a:off x="4393257" y="2168308"/>
            <a:ext cx="7292062" cy="156966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rPr>
              <a:t>Ollie Sweetman</a:t>
            </a:r>
            <a:r>
              <a:rPr kumimoji="0" lang="en-GB" altLang="en-US" sz="2400" b="0"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rPr>
              <a:t>A service designer in </a:t>
            </a:r>
            <a:r>
              <a:rPr kumimoji="0" lang="en-GB" altLang="en-US" sz="2400" b="1"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rPr>
              <a:t>HMRC Policy Lab</a:t>
            </a:r>
            <a:r>
              <a:rPr kumimoji="0" lang="en-GB" altLang="en-US" sz="2400" b="0"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rPr>
              <a:t>.  Ollie is neurodivergent and has an extensive background in visual communication and infographic design. </a:t>
            </a:r>
            <a:endParaRPr kumimoji="0" lang="en-GB" altLang="en-US" sz="2400" b="0" i="0" u="none" strike="noStrike" kern="0" cap="none" spc="0" normalizeH="0" baseline="0" noProof="0" dirty="0">
              <a:ln>
                <a:noFill/>
              </a:ln>
              <a:solidFill>
                <a:schemeClr val="tx1"/>
              </a:solidFill>
              <a:effectLst/>
              <a:uLnTx/>
              <a:uFillTx/>
              <a:latin typeface="+mj-lt"/>
              <a:ea typeface="Arial"/>
              <a:cs typeface="Arial"/>
              <a:sym typeface="Arial"/>
            </a:endParaRPr>
          </a:p>
        </p:txBody>
      </p:sp>
      <p:sp>
        <p:nvSpPr>
          <p:cNvPr id="132" name="Google Shape;132;g2221d7f054b_0_7"/>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900"/>
              <a:buNone/>
            </a:pPr>
            <a:fld id="{00000000-1234-1234-1234-123412341234}" type="slidenum">
              <a:rPr lang="en-GB"/>
              <a:t>4</a:t>
            </a:fld>
            <a:endParaRPr/>
          </a:p>
        </p:txBody>
      </p:sp>
    </p:spTree>
    <p:extLst>
      <p:ext uri="{BB962C8B-B14F-4D97-AF65-F5344CB8AC3E}">
        <p14:creationId xmlns:p14="http://schemas.microsoft.com/office/powerpoint/2010/main" val="3352041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5709F094-8748-57C7-FBB0-E04689C90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878DC-90DD-5B19-67E4-1A40FB135D64}"/>
              </a:ext>
            </a:extLst>
          </p:cNvPr>
          <p:cNvSpPr>
            <a:spLocks noGrp="1"/>
          </p:cNvSpPr>
          <p:nvPr>
            <p:ph type="title" idx="4294967295"/>
          </p:nvPr>
        </p:nvSpPr>
        <p:spPr>
          <a:xfrm>
            <a:off x="838200" y="-1325563"/>
            <a:ext cx="10515600" cy="1325563"/>
          </a:xfrm>
          <a:prstGeom prst="rect">
            <a:avLst/>
          </a:prstGeom>
        </p:spPr>
        <p:txBody>
          <a:bodyPr anchor="b"/>
          <a:lstStyle/>
          <a:p>
            <a:r>
              <a:rPr lang="en-GB" dirty="0"/>
              <a:t>Problem statement 3</a:t>
            </a:r>
          </a:p>
        </p:txBody>
      </p:sp>
      <p:sp>
        <p:nvSpPr>
          <p:cNvPr id="5" name="Google Shape;272;g1f9af174d84_0_0">
            <a:extLst>
              <a:ext uri="{FF2B5EF4-FFF2-40B4-BE49-F238E27FC236}">
                <a16:creationId xmlns:a16="http://schemas.microsoft.com/office/drawing/2014/main" id="{0C60E1D4-A9E8-DB91-8BD7-5234AA1931B5}"/>
              </a:ext>
            </a:extLst>
          </p:cNvPr>
          <p:cNvSpPr txBox="1"/>
          <p:nvPr/>
        </p:nvSpPr>
        <p:spPr>
          <a:xfrm>
            <a:off x="644155" y="326575"/>
            <a:ext cx="7404900" cy="393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600"/>
              </a:spcAft>
              <a:buClr>
                <a:srgbClr val="000000"/>
              </a:buClr>
              <a:buSzPts val="1600"/>
              <a:buFont typeface="Arial"/>
              <a:buNone/>
            </a:pPr>
            <a:r>
              <a:rPr lang="en-GB" sz="1600" dirty="0"/>
              <a:t>AND…</a:t>
            </a:r>
            <a:endParaRPr sz="1600" b="0" i="0" u="none" strike="noStrike" cap="none" dirty="0">
              <a:solidFill>
                <a:srgbClr val="000000"/>
              </a:solidFill>
              <a:latin typeface="Arial"/>
              <a:ea typeface="Arial"/>
              <a:cs typeface="Arial"/>
              <a:sym typeface="Arial"/>
            </a:endParaRPr>
          </a:p>
        </p:txBody>
      </p:sp>
      <p:sp>
        <p:nvSpPr>
          <p:cNvPr id="4" name="Google Shape;271;g1f9af174d84_0_0">
            <a:extLst>
              <a:ext uri="{FF2B5EF4-FFF2-40B4-BE49-F238E27FC236}">
                <a16:creationId xmlns:a16="http://schemas.microsoft.com/office/drawing/2014/main" id="{39967D1A-996E-B212-95A0-86CFB54391E6}"/>
              </a:ext>
            </a:extLst>
          </p:cNvPr>
          <p:cNvSpPr txBox="1"/>
          <p:nvPr/>
        </p:nvSpPr>
        <p:spPr>
          <a:xfrm>
            <a:off x="518552" y="1902502"/>
            <a:ext cx="10597200" cy="982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3700" dirty="0">
                <a:solidFill>
                  <a:schemeClr val="dk1"/>
                </a:solidFill>
              </a:rPr>
              <a:t>Even among the ND community, there is a</a:t>
            </a:r>
            <a:r>
              <a:rPr lang="en-GB" sz="3700" b="1" dirty="0">
                <a:solidFill>
                  <a:schemeClr val="dk1"/>
                </a:solidFill>
              </a:rPr>
              <a:t> lack of knowledge of what reasonable adjustments can be requested</a:t>
            </a:r>
            <a:r>
              <a:rPr lang="en-GB" sz="3700" dirty="0">
                <a:solidFill>
                  <a:schemeClr val="dk1"/>
                </a:solidFill>
              </a:rPr>
              <a:t>, there is also a </a:t>
            </a:r>
            <a:r>
              <a:rPr lang="en-GB" sz="3700" b="1" dirty="0">
                <a:solidFill>
                  <a:schemeClr val="dk1"/>
                </a:solidFill>
              </a:rPr>
              <a:t>reluctance</a:t>
            </a:r>
            <a:r>
              <a:rPr lang="en-GB" sz="3700" dirty="0">
                <a:solidFill>
                  <a:schemeClr val="dk1"/>
                </a:solidFill>
              </a:rPr>
              <a:t> to ask for them. </a:t>
            </a:r>
            <a:endParaRPr sz="3700" dirty="0">
              <a:solidFill>
                <a:schemeClr val="dk1"/>
              </a:solidFill>
            </a:endParaRPr>
          </a:p>
        </p:txBody>
      </p:sp>
      <p:sp>
        <p:nvSpPr>
          <p:cNvPr id="263" name="Google Shape;263;g21a52747cc2_0_78">
            <a:extLst>
              <a:ext uri="{FF2B5EF4-FFF2-40B4-BE49-F238E27FC236}">
                <a16:creationId xmlns:a16="http://schemas.microsoft.com/office/drawing/2014/main" id="{8F9B1721-25C8-0B20-5A09-7D3C90CB0AE1}"/>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40</a:t>
            </a:fld>
            <a:endParaRPr/>
          </a:p>
        </p:txBody>
      </p:sp>
    </p:spTree>
    <p:extLst>
      <p:ext uri="{BB962C8B-B14F-4D97-AF65-F5344CB8AC3E}">
        <p14:creationId xmlns:p14="http://schemas.microsoft.com/office/powerpoint/2010/main" val="2476372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1a52747cc2_0_30">
            <a:extLs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278" name="Google Shape;278;g21a52747cc2_0_30"/>
          <p:cNvSpPr txBox="1">
            <a:spLocks noGrp="1"/>
          </p:cNvSpPr>
          <p:nvPr>
            <p:ph type="title" idx="4294967295"/>
          </p:nvPr>
        </p:nvSpPr>
        <p:spPr>
          <a:xfrm>
            <a:off x="469325" y="96700"/>
            <a:ext cx="8990100" cy="665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What we made</a:t>
            </a:r>
          </a:p>
        </p:txBody>
      </p:sp>
      <p:sp>
        <p:nvSpPr>
          <p:cNvPr id="279" name="Google Shape;279;g21a52747cc2_0_30"/>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g22251caa7c9_0_12"/>
          <p:cNvSpPr txBox="1">
            <a:spLocks noGrp="1"/>
          </p:cNvSpPr>
          <p:nvPr>
            <p:ph type="title" idx="4294967295"/>
          </p:nvPr>
        </p:nvSpPr>
        <p:spPr>
          <a:xfrm>
            <a:off x="104184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1" i="0" u="none" strike="noStrike" kern="0" cap="none" spc="0" normalizeH="0" baseline="0" noProof="0" dirty="0">
                <a:ln>
                  <a:noFill/>
                </a:ln>
                <a:solidFill>
                  <a:srgbClr val="008770"/>
                </a:solidFill>
                <a:effectLst/>
                <a:uLnTx/>
                <a:uFillTx/>
                <a:latin typeface="Arial"/>
                <a:ea typeface="Arial"/>
                <a:cs typeface="Arial"/>
                <a:sym typeface="Arial"/>
              </a:rPr>
              <a:t>What we made 2</a:t>
            </a:r>
          </a:p>
        </p:txBody>
      </p:sp>
      <p:sp>
        <p:nvSpPr>
          <p:cNvPr id="287" name="Google Shape;287;g22251caa7c9_0_12"/>
          <p:cNvSpPr txBox="1"/>
          <p:nvPr/>
        </p:nvSpPr>
        <p:spPr>
          <a:xfrm>
            <a:off x="555500" y="1084425"/>
            <a:ext cx="10413300" cy="464431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GB" sz="3600" b="0" i="0" u="none" strike="noStrike" cap="none" dirty="0">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We’ve prototyped a simple GOV.UK tool that matches </a:t>
            </a:r>
            <a:r>
              <a:rPr lang="en-GB" sz="3600" b="1" i="0" u="none" strike="noStrike" cap="none"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people’s support needs with reasonable adjustments they’re entitled to</a:t>
            </a:r>
            <a:r>
              <a:rPr lang="en-GB" sz="3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a:t>
            </a:r>
            <a:r>
              <a:rPr lang="en-GB" sz="3600" b="0" i="0" u="none" strike="noStrike" cap="none" dirty="0">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 </a:t>
            </a:r>
          </a:p>
          <a:p>
            <a:pPr marL="0" marR="0" lvl="0" indent="0" algn="l" rtl="0">
              <a:lnSpc>
                <a:spcPct val="115000"/>
              </a:lnSpc>
              <a:spcBef>
                <a:spcPts val="0"/>
              </a:spcBef>
              <a:spcAft>
                <a:spcPts val="0"/>
              </a:spcAft>
              <a:buClr>
                <a:srgbClr val="000000"/>
              </a:buClr>
              <a:buSzPts val="1900"/>
              <a:buFont typeface="Arial"/>
              <a:buNone/>
            </a:pPr>
            <a:endParaRPr lang="en-GB" sz="3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endParaRPr>
          </a:p>
          <a:p>
            <a:pPr marL="0" marR="0" lvl="0" indent="0" algn="l" rtl="0">
              <a:lnSpc>
                <a:spcPct val="115000"/>
              </a:lnSpc>
              <a:spcBef>
                <a:spcPts val="0"/>
              </a:spcBef>
              <a:spcAft>
                <a:spcPts val="0"/>
              </a:spcAft>
              <a:buClr>
                <a:srgbClr val="000000"/>
              </a:buClr>
              <a:buSzPts val="1900"/>
              <a:buFont typeface="Arial"/>
              <a:buNone/>
            </a:pPr>
            <a:r>
              <a:rPr lang="en-GB" sz="3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Similarly, it will inform vacancy holders of their responsibility to make sure requests are made and implemented </a:t>
            </a:r>
            <a:r>
              <a:rPr lang="en-GB" sz="36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at the right time</a:t>
            </a:r>
            <a:r>
              <a:rPr lang="en-GB" sz="3600" b="1" dirty="0"/>
              <a:t>.</a:t>
            </a:r>
            <a:endParaRPr sz="3900" b="1" i="0" u="none" strike="noStrike" cap="none" dirty="0">
              <a:solidFill>
                <a:srgbClr val="000000"/>
              </a:solidFill>
            </a:endParaRPr>
          </a:p>
        </p:txBody>
      </p:sp>
      <p:pic>
        <p:nvPicPr>
          <p:cNvPr id="2" name="Picture 1">
            <a:extLst>
              <a:ext uri="{FF2B5EF4-FFF2-40B4-BE49-F238E27FC236}">
                <a16:creationId xmlns:a16="http://schemas.microsoft.com/office/drawing/2014/main" id="{3C289222-BF2E-4234-ED7B-834EC40283EB}"/>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284" name="Google Shape;284;g22251caa7c9_0_12"/>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E71091-1754-3A49-80F9-7738A3357447}"/>
              </a:ext>
            </a:extLst>
          </p:cNvPr>
          <p:cNvSpPr>
            <a:spLocks noGrp="1"/>
          </p:cNvSpPr>
          <p:nvPr>
            <p:ph type="title" idx="4294967295"/>
          </p:nvPr>
        </p:nvSpPr>
        <p:spPr>
          <a:xfrm>
            <a:off x="1115366" y="365125"/>
            <a:ext cx="10238433" cy="1325563"/>
          </a:xfrm>
          <a:prstGeom prst="rect">
            <a:avLst/>
          </a:prstGeom>
        </p:spPr>
        <p:txBody>
          <a:bodyPr/>
          <a:lstStyle/>
          <a:p>
            <a:r>
              <a:rPr lang="en-GB" dirty="0">
                <a:solidFill>
                  <a:schemeClr val="bg1">
                    <a:lumMod val="50000"/>
                  </a:schemeClr>
                </a:solidFill>
              </a:rPr>
              <a:t>Screenshots of the tool</a:t>
            </a:r>
          </a:p>
        </p:txBody>
      </p:sp>
      <p:pic>
        <p:nvPicPr>
          <p:cNvPr id="3" name="Picture 2">
            <a:extLst>
              <a:ext uri="{FF2B5EF4-FFF2-40B4-BE49-F238E27FC236}">
                <a16:creationId xmlns:a16="http://schemas.microsoft.com/office/drawing/2014/main" id="{32A4B637-A315-592C-DAE6-F724CC01AD8A}"/>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pic>
        <p:nvPicPr>
          <p:cNvPr id="26" name="Picture 25" descr="Do you need support with your application or interview? Yes or No">
            <a:extLst>
              <a:ext uri="{FF2B5EF4-FFF2-40B4-BE49-F238E27FC236}">
                <a16:creationId xmlns:a16="http://schemas.microsoft.com/office/drawing/2014/main" id="{9F5ECA4E-366A-1995-08F5-FE765F15B88A}"/>
              </a:ext>
            </a:extLst>
          </p:cNvPr>
          <p:cNvPicPr>
            <a:picLocks noChangeAspect="1"/>
          </p:cNvPicPr>
          <p:nvPr/>
        </p:nvPicPr>
        <p:blipFill>
          <a:blip r:embed="rId5"/>
          <a:stretch>
            <a:fillRect/>
          </a:stretch>
        </p:blipFill>
        <p:spPr>
          <a:xfrm>
            <a:off x="600907" y="1189560"/>
            <a:ext cx="3404535" cy="2695688"/>
          </a:xfrm>
          <a:prstGeom prst="rect">
            <a:avLst/>
          </a:prstGeom>
        </p:spPr>
      </p:pic>
      <p:pic>
        <p:nvPicPr>
          <p:cNvPr id="24" name="Picture 23" descr="What do you need support with? Options: application, interview or both">
            <a:extLst>
              <a:ext uri="{FF2B5EF4-FFF2-40B4-BE49-F238E27FC236}">
                <a16:creationId xmlns:a16="http://schemas.microsoft.com/office/drawing/2014/main" id="{AB3CEE77-BA82-28C4-01BC-B97C3050E2F8}"/>
              </a:ext>
            </a:extLst>
          </p:cNvPr>
          <p:cNvPicPr>
            <a:picLocks noChangeAspect="1"/>
          </p:cNvPicPr>
          <p:nvPr/>
        </p:nvPicPr>
        <p:blipFill>
          <a:blip r:embed="rId6"/>
          <a:stretch>
            <a:fillRect/>
          </a:stretch>
        </p:blipFill>
        <p:spPr>
          <a:xfrm>
            <a:off x="4278673" y="1189560"/>
            <a:ext cx="3404535" cy="2695688"/>
          </a:xfrm>
          <a:prstGeom prst="rect">
            <a:avLst/>
          </a:prstGeom>
        </p:spPr>
      </p:pic>
      <p:pic>
        <p:nvPicPr>
          <p:cNvPr id="22" name="Picture 21" descr="What resonable adjustments do you need for your interview?&#10;&#10;Options give to tick and link for more explanation">
            <a:extLst>
              <a:ext uri="{FF2B5EF4-FFF2-40B4-BE49-F238E27FC236}">
                <a16:creationId xmlns:a16="http://schemas.microsoft.com/office/drawing/2014/main" id="{7E3A36CC-8FBE-CBB2-2FDA-8209331CB6FA}"/>
              </a:ext>
            </a:extLst>
          </p:cNvPr>
          <p:cNvPicPr>
            <a:picLocks noChangeAspect="1"/>
          </p:cNvPicPr>
          <p:nvPr/>
        </p:nvPicPr>
        <p:blipFill>
          <a:blip r:embed="rId7"/>
          <a:stretch>
            <a:fillRect/>
          </a:stretch>
        </p:blipFill>
        <p:spPr>
          <a:xfrm>
            <a:off x="7875183" y="1189560"/>
            <a:ext cx="3404535" cy="2695688"/>
          </a:xfrm>
          <a:prstGeom prst="rect">
            <a:avLst/>
          </a:prstGeom>
        </p:spPr>
      </p:pic>
      <p:sp>
        <p:nvSpPr>
          <p:cNvPr id="2" name="Slide Number Placeholder 1">
            <a:extLst>
              <a:ext uri="{FF2B5EF4-FFF2-40B4-BE49-F238E27FC236}">
                <a16:creationId xmlns:a16="http://schemas.microsoft.com/office/drawing/2014/main" id="{1BB85A7A-4833-F630-165B-38E0BB063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43</a:t>
            </a:fld>
            <a:endParaRPr lang="en-GB"/>
          </a:p>
        </p:txBody>
      </p:sp>
    </p:spTree>
    <p:extLst>
      <p:ext uri="{BB962C8B-B14F-4D97-AF65-F5344CB8AC3E}">
        <p14:creationId xmlns:p14="http://schemas.microsoft.com/office/powerpoint/2010/main" val="2524736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hat is the job reference number?">
            <a:extLst>
              <a:ext uri="{FF2B5EF4-FFF2-40B4-BE49-F238E27FC236}">
                <a16:creationId xmlns:a16="http://schemas.microsoft.com/office/drawing/2014/main" id="{A309400B-F1BF-8432-1042-2AEACE3268BD}"/>
              </a:ext>
            </a:extLst>
          </p:cNvPr>
          <p:cNvPicPr>
            <a:picLocks noChangeAspect="1"/>
          </p:cNvPicPr>
          <p:nvPr/>
        </p:nvPicPr>
        <p:blipFill>
          <a:blip r:embed="rId3"/>
          <a:stretch>
            <a:fillRect/>
          </a:stretch>
        </p:blipFill>
        <p:spPr>
          <a:xfrm>
            <a:off x="7832129" y="1189560"/>
            <a:ext cx="3448999" cy="2730894"/>
          </a:xfrm>
          <a:prstGeom prst="rect">
            <a:avLst/>
          </a:prstGeom>
        </p:spPr>
      </p:pic>
      <p:pic>
        <p:nvPicPr>
          <p:cNvPr id="18" name="Picture 17" descr="What other support would you like? Freetext">
            <a:extLst>
              <a:ext uri="{FF2B5EF4-FFF2-40B4-BE49-F238E27FC236}">
                <a16:creationId xmlns:a16="http://schemas.microsoft.com/office/drawing/2014/main" id="{83A150EF-C9D2-96E2-821A-EDD3B56B145A}"/>
              </a:ext>
            </a:extLst>
          </p:cNvPr>
          <p:cNvPicPr>
            <a:picLocks noChangeAspect="1"/>
          </p:cNvPicPr>
          <p:nvPr/>
        </p:nvPicPr>
        <p:blipFill>
          <a:blip r:embed="rId4"/>
          <a:stretch>
            <a:fillRect/>
          </a:stretch>
        </p:blipFill>
        <p:spPr>
          <a:xfrm>
            <a:off x="4215812" y="1189560"/>
            <a:ext cx="3404535" cy="2695688"/>
          </a:xfrm>
          <a:prstGeom prst="rect">
            <a:avLst/>
          </a:prstGeom>
        </p:spPr>
      </p:pic>
      <p:pic>
        <p:nvPicPr>
          <p:cNvPr id="20" name="Picture 19" descr="Do you need any other support?">
            <a:extLst>
              <a:ext uri="{FF2B5EF4-FFF2-40B4-BE49-F238E27FC236}">
                <a16:creationId xmlns:a16="http://schemas.microsoft.com/office/drawing/2014/main" id="{FFF8B3CF-63C7-DCE0-4B20-AEF1AE2FA7CA}"/>
              </a:ext>
            </a:extLst>
          </p:cNvPr>
          <p:cNvPicPr>
            <a:picLocks noChangeAspect="1"/>
          </p:cNvPicPr>
          <p:nvPr/>
        </p:nvPicPr>
        <p:blipFill>
          <a:blip r:embed="rId5"/>
          <a:stretch>
            <a:fillRect/>
          </a:stretch>
        </p:blipFill>
        <p:spPr>
          <a:xfrm>
            <a:off x="599497" y="1189560"/>
            <a:ext cx="3448999" cy="2730894"/>
          </a:xfrm>
          <a:prstGeom prst="rect">
            <a:avLst/>
          </a:prstGeom>
        </p:spPr>
      </p:pic>
      <p:pic>
        <p:nvPicPr>
          <p:cNvPr id="3" name="Picture 2">
            <a:extLst>
              <a:ext uri="{FF2B5EF4-FFF2-40B4-BE49-F238E27FC236}">
                <a16:creationId xmlns:a16="http://schemas.microsoft.com/office/drawing/2014/main" id="{1ED8E3E7-84F3-6E0F-0A02-1B6A3A5D1CE1}"/>
              </a:ext>
              <a:ext uri="{C183D7F6-B498-43B3-948B-1728B52AA6E4}">
                <adec:decorative xmlns:adec="http://schemas.microsoft.com/office/drawing/2017/decorative" val="1"/>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5" name="Title 3">
            <a:extLst>
              <a:ext uri="{FF2B5EF4-FFF2-40B4-BE49-F238E27FC236}">
                <a16:creationId xmlns:a16="http://schemas.microsoft.com/office/drawing/2014/main" id="{C98DBD0F-B758-DF46-CDFB-727C0747A7C4}"/>
              </a:ext>
            </a:extLst>
          </p:cNvPr>
          <p:cNvSpPr txBox="1">
            <a:spLocks noGrp="1"/>
          </p:cNvSpPr>
          <p:nvPr>
            <p:ph type="title" idx="4294967295"/>
          </p:nvPr>
        </p:nvSpPr>
        <p:spPr>
          <a:xfrm>
            <a:off x="1115366" y="365125"/>
            <a:ext cx="102384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chemeClr val="bg1">
                    <a:lumMod val="50000"/>
                  </a:schemeClr>
                </a:solidFill>
                <a:effectLst/>
                <a:uLnTx/>
                <a:uFillTx/>
                <a:latin typeface="Arial"/>
                <a:ea typeface="Arial"/>
                <a:cs typeface="Arial"/>
                <a:sym typeface="Arial"/>
              </a:rPr>
              <a:t>Screenshots of the tool 2</a:t>
            </a:r>
          </a:p>
        </p:txBody>
      </p:sp>
      <p:sp>
        <p:nvSpPr>
          <p:cNvPr id="2" name="Slide Number Placeholder 1">
            <a:extLst>
              <a:ext uri="{FF2B5EF4-FFF2-40B4-BE49-F238E27FC236}">
                <a16:creationId xmlns:a16="http://schemas.microsoft.com/office/drawing/2014/main" id="{1BB85A7A-4833-F630-165B-38E0BB063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44</a:t>
            </a:fld>
            <a:endParaRPr lang="en-GB"/>
          </a:p>
        </p:txBody>
      </p:sp>
    </p:spTree>
    <p:extLst>
      <p:ext uri="{BB962C8B-B14F-4D97-AF65-F5344CB8AC3E}">
        <p14:creationId xmlns:p14="http://schemas.microsoft.com/office/powerpoint/2010/main" val="4168651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99C5EE-C9AA-2D51-614F-75A62DDAED50}"/>
              </a:ext>
            </a:extLst>
          </p:cNvPr>
          <p:cNvSpPr txBox="1">
            <a:spLocks noGrp="1"/>
          </p:cNvSpPr>
          <p:nvPr>
            <p:ph type="title" idx="4294967295"/>
          </p:nvPr>
        </p:nvSpPr>
        <p:spPr>
          <a:xfrm>
            <a:off x="1115366" y="365125"/>
            <a:ext cx="102384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chemeClr val="bg1">
                    <a:lumMod val="50000"/>
                  </a:schemeClr>
                </a:solidFill>
                <a:effectLst/>
                <a:uLnTx/>
                <a:uFillTx/>
                <a:latin typeface="Arial"/>
                <a:ea typeface="Arial"/>
                <a:cs typeface="Arial"/>
                <a:sym typeface="Arial"/>
              </a:rPr>
              <a:t>Screenshots of the tool 3</a:t>
            </a:r>
          </a:p>
        </p:txBody>
      </p:sp>
      <p:pic>
        <p:nvPicPr>
          <p:cNvPr id="3" name="Picture 2">
            <a:extLst>
              <a:ext uri="{FF2B5EF4-FFF2-40B4-BE49-F238E27FC236}">
                <a16:creationId xmlns:a16="http://schemas.microsoft.com/office/drawing/2014/main" id="{FB5B5872-B771-F6E2-3D56-922C037E470E}"/>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pic>
        <p:nvPicPr>
          <p:cNvPr id="14" name="Picture 13" descr="What is the closing date of the job?">
            <a:extLst>
              <a:ext uri="{FF2B5EF4-FFF2-40B4-BE49-F238E27FC236}">
                <a16:creationId xmlns:a16="http://schemas.microsoft.com/office/drawing/2014/main" id="{97BC1C67-DAB2-0C33-6459-06099B2A2843}"/>
              </a:ext>
            </a:extLst>
          </p:cNvPr>
          <p:cNvPicPr>
            <a:picLocks noChangeAspect="1"/>
          </p:cNvPicPr>
          <p:nvPr/>
        </p:nvPicPr>
        <p:blipFill>
          <a:blip r:embed="rId5"/>
          <a:stretch>
            <a:fillRect/>
          </a:stretch>
        </p:blipFill>
        <p:spPr>
          <a:xfrm>
            <a:off x="600907" y="1189560"/>
            <a:ext cx="3404535" cy="2695688"/>
          </a:xfrm>
          <a:prstGeom prst="rect">
            <a:avLst/>
          </a:prstGeom>
        </p:spPr>
      </p:pic>
      <p:pic>
        <p:nvPicPr>
          <p:cNvPr id="12" name="Picture 11" descr="Check your answers - enables user to check what they've input">
            <a:extLst>
              <a:ext uri="{FF2B5EF4-FFF2-40B4-BE49-F238E27FC236}">
                <a16:creationId xmlns:a16="http://schemas.microsoft.com/office/drawing/2014/main" id="{3360C04D-DA80-791D-85B3-1D5CCB9D0E11}"/>
              </a:ext>
            </a:extLst>
          </p:cNvPr>
          <p:cNvPicPr>
            <a:picLocks noChangeAspect="1"/>
          </p:cNvPicPr>
          <p:nvPr/>
        </p:nvPicPr>
        <p:blipFill>
          <a:blip r:embed="rId6"/>
          <a:stretch>
            <a:fillRect/>
          </a:stretch>
        </p:blipFill>
        <p:spPr>
          <a:xfrm>
            <a:off x="4227715" y="1189561"/>
            <a:ext cx="3404535" cy="2695688"/>
          </a:xfrm>
          <a:prstGeom prst="rect">
            <a:avLst/>
          </a:prstGeom>
        </p:spPr>
      </p:pic>
      <p:pic>
        <p:nvPicPr>
          <p:cNvPr id="10" name="Picture 9" descr="Request the support you need - tells user what to do and by when">
            <a:extLst>
              <a:ext uri="{FF2B5EF4-FFF2-40B4-BE49-F238E27FC236}">
                <a16:creationId xmlns:a16="http://schemas.microsoft.com/office/drawing/2014/main" id="{8092B0F0-5EA3-5437-BB1F-73A92C17DEEE}"/>
              </a:ext>
            </a:extLst>
          </p:cNvPr>
          <p:cNvPicPr>
            <a:picLocks noChangeAspect="1"/>
          </p:cNvPicPr>
          <p:nvPr/>
        </p:nvPicPr>
        <p:blipFill>
          <a:blip r:embed="rId7"/>
          <a:stretch>
            <a:fillRect/>
          </a:stretch>
        </p:blipFill>
        <p:spPr>
          <a:xfrm>
            <a:off x="7855961" y="1189559"/>
            <a:ext cx="3404536" cy="2695689"/>
          </a:xfrm>
          <a:prstGeom prst="rect">
            <a:avLst/>
          </a:prstGeom>
        </p:spPr>
      </p:pic>
      <p:sp>
        <p:nvSpPr>
          <p:cNvPr id="2" name="Slide Number Placeholder 1">
            <a:extLst>
              <a:ext uri="{FF2B5EF4-FFF2-40B4-BE49-F238E27FC236}">
                <a16:creationId xmlns:a16="http://schemas.microsoft.com/office/drawing/2014/main" id="{1BB85A7A-4833-F630-165B-38E0BB063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45</a:t>
            </a:fld>
            <a:endParaRPr lang="en-GB"/>
          </a:p>
        </p:txBody>
      </p:sp>
    </p:spTree>
    <p:extLst>
      <p:ext uri="{BB962C8B-B14F-4D97-AF65-F5344CB8AC3E}">
        <p14:creationId xmlns:p14="http://schemas.microsoft.com/office/powerpoint/2010/main" val="2969819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3384148-FF62-2739-1C69-31EAE20C0703}"/>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4" name="Title 3">
            <a:extLst>
              <a:ext uri="{FF2B5EF4-FFF2-40B4-BE49-F238E27FC236}">
                <a16:creationId xmlns:a16="http://schemas.microsoft.com/office/drawing/2014/main" id="{61980547-F030-049D-B962-4A5C0201B27C}"/>
              </a:ext>
            </a:extLst>
          </p:cNvPr>
          <p:cNvSpPr>
            <a:spLocks noGrp="1"/>
          </p:cNvSpPr>
          <p:nvPr>
            <p:ph type="title" idx="4294967295"/>
          </p:nvPr>
        </p:nvSpPr>
        <p:spPr>
          <a:xfrm>
            <a:off x="1085222" y="365126"/>
            <a:ext cx="10268578" cy="307778"/>
          </a:xfrm>
          <a:prstGeom prst="rect">
            <a:avLst/>
          </a:prstGeom>
        </p:spPr>
        <p:txBody>
          <a:bodyPr/>
          <a:lstStyle/>
          <a:p>
            <a:r>
              <a:rPr lang="en-GB" dirty="0">
                <a:solidFill>
                  <a:schemeClr val="bg1">
                    <a:lumMod val="50000"/>
                  </a:schemeClr>
                </a:solidFill>
              </a:rPr>
              <a:t>Intended process</a:t>
            </a:r>
          </a:p>
        </p:txBody>
      </p:sp>
      <p:pic>
        <p:nvPicPr>
          <p:cNvPr id="8" name="Picture 7" descr="What you should do now, and what will happen next">
            <a:extLst>
              <a:ext uri="{FF2B5EF4-FFF2-40B4-BE49-F238E27FC236}">
                <a16:creationId xmlns:a16="http://schemas.microsoft.com/office/drawing/2014/main" id="{D5176350-B127-C6AE-C39B-420B453B6337}"/>
              </a:ext>
            </a:extLst>
          </p:cNvPr>
          <p:cNvPicPr>
            <a:picLocks noChangeAspect="1"/>
          </p:cNvPicPr>
          <p:nvPr/>
        </p:nvPicPr>
        <p:blipFill>
          <a:blip r:embed="rId5"/>
          <a:stretch>
            <a:fillRect/>
          </a:stretch>
        </p:blipFill>
        <p:spPr>
          <a:xfrm>
            <a:off x="3588651" y="715479"/>
            <a:ext cx="3569884" cy="2695688"/>
          </a:xfrm>
          <a:prstGeom prst="rect">
            <a:avLst/>
          </a:prstGeom>
        </p:spPr>
      </p:pic>
      <p:sp>
        <p:nvSpPr>
          <p:cNvPr id="23" name="TextBox 22">
            <a:extLst>
              <a:ext uri="{FF2B5EF4-FFF2-40B4-BE49-F238E27FC236}">
                <a16:creationId xmlns:a16="http://schemas.microsoft.com/office/drawing/2014/main" id="{7154F241-504F-CD70-B0D1-AC6B7077ECA7}"/>
              </a:ext>
            </a:extLst>
          </p:cNvPr>
          <p:cNvSpPr txBox="1"/>
          <p:nvPr/>
        </p:nvSpPr>
        <p:spPr>
          <a:xfrm>
            <a:off x="1288233" y="2713151"/>
            <a:ext cx="1425388" cy="307777"/>
          </a:xfrm>
          <a:prstGeom prst="rect">
            <a:avLst/>
          </a:prstGeom>
          <a:noFill/>
        </p:spPr>
        <p:txBody>
          <a:bodyPr wrap="square" rtlCol="0">
            <a:spAutoFit/>
          </a:bodyPr>
          <a:lstStyle/>
          <a:p>
            <a:r>
              <a:rPr lang="en-GB" dirty="0"/>
              <a:t>Applicant</a:t>
            </a:r>
          </a:p>
        </p:txBody>
      </p:sp>
      <p:sp>
        <p:nvSpPr>
          <p:cNvPr id="22" name="TextBox 21">
            <a:extLst>
              <a:ext uri="{FF2B5EF4-FFF2-40B4-BE49-F238E27FC236}">
                <a16:creationId xmlns:a16="http://schemas.microsoft.com/office/drawing/2014/main" id="{531FD80A-000B-ED52-5BBE-792A4265D841}"/>
              </a:ext>
            </a:extLst>
          </p:cNvPr>
          <p:cNvSpPr txBox="1"/>
          <p:nvPr/>
        </p:nvSpPr>
        <p:spPr>
          <a:xfrm>
            <a:off x="8164547" y="2713151"/>
            <a:ext cx="1425388" cy="307777"/>
          </a:xfrm>
          <a:prstGeom prst="rect">
            <a:avLst/>
          </a:prstGeom>
          <a:noFill/>
        </p:spPr>
        <p:txBody>
          <a:bodyPr wrap="square" rtlCol="0">
            <a:spAutoFit/>
          </a:bodyPr>
          <a:lstStyle/>
          <a:p>
            <a:r>
              <a:rPr lang="en-GB" dirty="0"/>
              <a:t>Vacancy holder</a:t>
            </a:r>
          </a:p>
        </p:txBody>
      </p:sp>
      <p:pic>
        <p:nvPicPr>
          <p:cNvPr id="15" name="Picture 14">
            <a:extLst>
              <a:ext uri="{FF2B5EF4-FFF2-40B4-BE49-F238E27FC236}">
                <a16:creationId xmlns:a16="http://schemas.microsoft.com/office/drawing/2014/main" id="{0CB26D88-8C69-249E-E788-385D88C9BC0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88233" y="2981169"/>
            <a:ext cx="1162212" cy="1343212"/>
          </a:xfrm>
          <a:prstGeom prst="rect">
            <a:avLst/>
          </a:prstGeom>
        </p:spPr>
      </p:pic>
      <p:pic>
        <p:nvPicPr>
          <p:cNvPr id="11" name="Picture 10">
            <a:extLst>
              <a:ext uri="{FF2B5EF4-FFF2-40B4-BE49-F238E27FC236}">
                <a16:creationId xmlns:a16="http://schemas.microsoft.com/office/drawing/2014/main" id="{E0A4FDBF-3DC6-72DE-E141-8FC3FCD726F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17580" y="2981169"/>
            <a:ext cx="1519322" cy="1650916"/>
          </a:xfrm>
          <a:prstGeom prst="rect">
            <a:avLst/>
          </a:prstGeom>
        </p:spPr>
      </p:pic>
      <p:cxnSp>
        <p:nvCxnSpPr>
          <p:cNvPr id="17" name="Connector: Elbow 16">
            <a:extLst>
              <a:ext uri="{FF2B5EF4-FFF2-40B4-BE49-F238E27FC236}">
                <a16:creationId xmlns:a16="http://schemas.microsoft.com/office/drawing/2014/main" id="{3DD8E81F-8224-49A0-27CA-10035A05759C}"/>
              </a:ext>
              <a:ext uri="{C183D7F6-B498-43B3-948B-1728B52AA6E4}">
                <adec:decorative xmlns:adec="http://schemas.microsoft.com/office/drawing/2017/decorative" val="1"/>
              </a:ext>
            </a:extLst>
          </p:cNvPr>
          <p:cNvCxnSpPr>
            <a:cxnSpLocks/>
            <a:stCxn id="8" idx="2"/>
          </p:cNvCxnSpPr>
          <p:nvPr/>
        </p:nvCxnSpPr>
        <p:spPr>
          <a:xfrm rot="5400000">
            <a:off x="3810865" y="2285129"/>
            <a:ext cx="436691" cy="26887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CCA8B3-4F34-BB26-307F-3443C9C9A550}"/>
              </a:ext>
            </a:extLst>
          </p:cNvPr>
          <p:cNvSpPr txBox="1"/>
          <p:nvPr/>
        </p:nvSpPr>
        <p:spPr>
          <a:xfrm>
            <a:off x="10161230" y="3541523"/>
            <a:ext cx="1425388" cy="307777"/>
          </a:xfrm>
          <a:prstGeom prst="rect">
            <a:avLst/>
          </a:prstGeom>
          <a:noFill/>
        </p:spPr>
        <p:txBody>
          <a:bodyPr wrap="square" rtlCol="0">
            <a:spAutoFit/>
          </a:bodyPr>
          <a:lstStyle/>
          <a:p>
            <a:r>
              <a:rPr lang="en-GB" dirty="0"/>
              <a:t>HR</a:t>
            </a:r>
          </a:p>
        </p:txBody>
      </p:sp>
      <p:cxnSp>
        <p:nvCxnSpPr>
          <p:cNvPr id="5" name="Connector: Elbow 4">
            <a:extLst>
              <a:ext uri="{FF2B5EF4-FFF2-40B4-BE49-F238E27FC236}">
                <a16:creationId xmlns:a16="http://schemas.microsoft.com/office/drawing/2014/main" id="{CD8DF81D-C216-ED9F-E7FB-6E6334B80098}"/>
              </a:ext>
              <a:ext uri="{C183D7F6-B498-43B3-948B-1728B52AA6E4}">
                <adec:decorative xmlns:adec="http://schemas.microsoft.com/office/drawing/2017/decorative" val="1"/>
              </a:ext>
            </a:extLst>
          </p:cNvPr>
          <p:cNvCxnSpPr>
            <a:cxnSpLocks/>
            <a:stCxn id="8" idx="2"/>
          </p:cNvCxnSpPr>
          <p:nvPr/>
        </p:nvCxnSpPr>
        <p:spPr>
          <a:xfrm rot="16200000" flipH="1">
            <a:off x="6621741" y="2163019"/>
            <a:ext cx="1517955" cy="40142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0067B6AB-FA16-5FF6-97D5-F5EDCC58902B}"/>
              </a:ext>
              <a:ext uri="{C183D7F6-B498-43B3-948B-1728B52AA6E4}">
                <adec:decorative xmlns:adec="http://schemas.microsoft.com/office/drawing/2017/decorative" val="1"/>
              </a:ext>
            </a:extLst>
          </p:cNvPr>
          <p:cNvCxnSpPr>
            <a:cxnSpLocks/>
            <a:stCxn id="8" idx="2"/>
          </p:cNvCxnSpPr>
          <p:nvPr/>
        </p:nvCxnSpPr>
        <p:spPr>
          <a:xfrm rot="16200000" flipH="1">
            <a:off x="6382792" y="2401968"/>
            <a:ext cx="436690" cy="24550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93EE66D-B3D1-F065-8383-300C04A740A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655136" y="3815229"/>
            <a:ext cx="1519322" cy="1650916"/>
          </a:xfrm>
          <a:prstGeom prst="rect">
            <a:avLst/>
          </a:prstGeom>
        </p:spPr>
      </p:pic>
      <p:sp>
        <p:nvSpPr>
          <p:cNvPr id="28" name="Rectangle 27" descr="Email">
            <a:extLst>
              <a:ext uri="{FF2B5EF4-FFF2-40B4-BE49-F238E27FC236}">
                <a16:creationId xmlns:a16="http://schemas.microsoft.com/office/drawing/2014/main" id="{550C8601-ED07-535B-097F-05224701BB82}"/>
              </a:ext>
            </a:extLst>
          </p:cNvPr>
          <p:cNvSpPr/>
          <p:nvPr/>
        </p:nvSpPr>
        <p:spPr>
          <a:xfrm>
            <a:off x="5164220" y="3673926"/>
            <a:ext cx="392315" cy="381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Email with solid fill">
            <a:extLst>
              <a:ext uri="{FF2B5EF4-FFF2-40B4-BE49-F238E27FC236}">
                <a16:creationId xmlns:a16="http://schemas.microsoft.com/office/drawing/2014/main" id="{63AD68D4-E746-BEAD-B4F6-AE26451FF2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50566" y="3598753"/>
            <a:ext cx="469554" cy="469554"/>
          </a:xfrm>
          <a:prstGeom prst="rect">
            <a:avLst/>
          </a:prstGeom>
        </p:spPr>
      </p:pic>
      <p:cxnSp>
        <p:nvCxnSpPr>
          <p:cNvPr id="9" name="Connector: Elbow 8">
            <a:extLst>
              <a:ext uri="{FF2B5EF4-FFF2-40B4-BE49-F238E27FC236}">
                <a16:creationId xmlns:a16="http://schemas.microsoft.com/office/drawing/2014/main" id="{E95FBAA8-1AB4-22F5-7033-F4B6CF8262F9}"/>
              </a:ext>
              <a:ext uri="{C183D7F6-B498-43B3-948B-1728B52AA6E4}">
                <adec:decorative xmlns:adec="http://schemas.microsoft.com/office/drawing/2017/decorative" val="1"/>
              </a:ext>
            </a:extLst>
          </p:cNvPr>
          <p:cNvCxnSpPr>
            <a:cxnSpLocks/>
            <a:stCxn id="15" idx="2"/>
          </p:cNvCxnSpPr>
          <p:nvPr/>
        </p:nvCxnSpPr>
        <p:spPr>
          <a:xfrm rot="16200000" flipH="1">
            <a:off x="5245768" y="947952"/>
            <a:ext cx="872485" cy="762534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035388A-0033-98A0-88A1-30D4D529DD11}"/>
              </a:ext>
            </a:extLst>
          </p:cNvPr>
          <p:cNvSpPr txBox="1"/>
          <p:nvPr/>
        </p:nvSpPr>
        <p:spPr>
          <a:xfrm>
            <a:off x="2882196" y="4523685"/>
            <a:ext cx="2196221" cy="430887"/>
          </a:xfrm>
          <a:prstGeom prst="rect">
            <a:avLst/>
          </a:prstGeom>
          <a:noFill/>
        </p:spPr>
        <p:txBody>
          <a:bodyPr wrap="square" rtlCol="0">
            <a:spAutoFit/>
          </a:bodyPr>
          <a:lstStyle/>
          <a:p>
            <a:pPr algn="ctr"/>
            <a:r>
              <a:rPr lang="en-GB" sz="1100" dirty="0"/>
              <a:t>Measurable feedback on reasonable adjustment process</a:t>
            </a:r>
          </a:p>
        </p:txBody>
      </p:sp>
      <p:sp>
        <p:nvSpPr>
          <p:cNvPr id="30" name="Rectangle 29" descr="Email">
            <a:extLst>
              <a:ext uri="{FF2B5EF4-FFF2-40B4-BE49-F238E27FC236}">
                <a16:creationId xmlns:a16="http://schemas.microsoft.com/office/drawing/2014/main" id="{3D06531C-ECD1-70E1-AA19-AFD851045C2F}"/>
              </a:ext>
            </a:extLst>
          </p:cNvPr>
          <p:cNvSpPr/>
          <p:nvPr/>
        </p:nvSpPr>
        <p:spPr>
          <a:xfrm>
            <a:off x="3784150" y="4925808"/>
            <a:ext cx="392315" cy="381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Email with solid fill">
            <a:extLst>
              <a:ext uri="{FF2B5EF4-FFF2-40B4-BE49-F238E27FC236}">
                <a16:creationId xmlns:a16="http://schemas.microsoft.com/office/drawing/2014/main" id="{D0006253-84D4-86E6-0FCE-EE95F7F8B4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45530" y="4929122"/>
            <a:ext cx="469554" cy="469554"/>
          </a:xfrm>
          <a:prstGeom prst="rect">
            <a:avLst/>
          </a:prstGeom>
        </p:spPr>
      </p:pic>
      <p:sp>
        <p:nvSpPr>
          <p:cNvPr id="2" name="Slide Number Placeholder 1">
            <a:extLst>
              <a:ext uri="{FF2B5EF4-FFF2-40B4-BE49-F238E27FC236}">
                <a16:creationId xmlns:a16="http://schemas.microsoft.com/office/drawing/2014/main" id="{1BB85A7A-4833-F630-165B-38E0BB063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46</a:t>
            </a:fld>
            <a:endParaRPr lang="en-GB"/>
          </a:p>
        </p:txBody>
      </p:sp>
    </p:spTree>
    <p:extLst>
      <p:ext uri="{BB962C8B-B14F-4D97-AF65-F5344CB8AC3E}">
        <p14:creationId xmlns:p14="http://schemas.microsoft.com/office/powerpoint/2010/main" val="1939814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 name="Picture 1">
            <a:extLst>
              <a:ext uri="{FF2B5EF4-FFF2-40B4-BE49-F238E27FC236}">
                <a16:creationId xmlns:a16="http://schemas.microsoft.com/office/drawing/2014/main" id="{CD61158D-3907-57D3-25AB-176387C9D827}"/>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318" name="Google Shape;318;g13ae274a04c24a1d_3"/>
          <p:cNvSpPr txBox="1">
            <a:spLocks noGrp="1"/>
          </p:cNvSpPr>
          <p:nvPr>
            <p:ph type="title" idx="4294967295"/>
          </p:nvPr>
        </p:nvSpPr>
        <p:spPr>
          <a:xfrm>
            <a:off x="101136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How it addresses the problem statement addressed</a:t>
            </a:r>
          </a:p>
        </p:txBody>
      </p:sp>
      <p:sp>
        <p:nvSpPr>
          <p:cNvPr id="317" name="Google Shape;317;g13ae274a04c24a1d_3"/>
          <p:cNvSpPr txBox="1"/>
          <p:nvPr/>
        </p:nvSpPr>
        <p:spPr>
          <a:xfrm>
            <a:off x="513525" y="1539936"/>
            <a:ext cx="10597200" cy="3161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800"/>
              </a:spcAft>
              <a:buClr>
                <a:schemeClr val="dk1"/>
              </a:buClr>
              <a:buSzPts val="1100"/>
              <a:buFont typeface="Arial"/>
              <a:buNone/>
            </a:pPr>
            <a:r>
              <a:rPr lang="en-GB" sz="3700" dirty="0">
                <a:solidFill>
                  <a:schemeClr val="dk1"/>
                </a:solidFill>
              </a:rPr>
              <a:t>The tool helps build neurodivergent people's understanding of</a:t>
            </a:r>
            <a:r>
              <a:rPr lang="en-GB" sz="3700" b="1" dirty="0">
                <a:solidFill>
                  <a:schemeClr val="dk1"/>
                </a:solidFill>
              </a:rPr>
              <a:t> reasonable adjustments, confidence in requesting them</a:t>
            </a:r>
            <a:r>
              <a:rPr lang="en-GB" sz="3700" dirty="0">
                <a:solidFill>
                  <a:schemeClr val="dk1"/>
                </a:solidFill>
              </a:rPr>
              <a:t>, and makes the process clearer and simpler.</a:t>
            </a:r>
            <a:endParaRPr sz="6500" b="1" dirty="0"/>
          </a:p>
        </p:txBody>
      </p:sp>
      <p:sp>
        <p:nvSpPr>
          <p:cNvPr id="316" name="Google Shape;316;g13ae274a04c24a1d_3"/>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6" name="Google Shape;326;g22379892346_0_1"/>
          <p:cNvSpPr txBox="1">
            <a:spLocks noGrp="1"/>
          </p:cNvSpPr>
          <p:nvPr>
            <p:ph type="title" idx="4294967295"/>
          </p:nvPr>
        </p:nvSpPr>
        <p:spPr>
          <a:xfrm>
            <a:off x="101136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Problem statement addressed</a:t>
            </a:r>
          </a:p>
          <a:p>
            <a:pPr marL="0" marR="0" lvl="0" indent="0" algn="l" defTabSz="914400" rtl="0" eaLnBrk="1" fontAlgn="auto" latinLnBrk="0" hangingPunct="1">
              <a:lnSpc>
                <a:spcPct val="100000"/>
              </a:lnSpc>
              <a:spcBef>
                <a:spcPts val="600"/>
              </a:spcBef>
              <a:spcAft>
                <a:spcPts val="0"/>
              </a:spcAft>
              <a:buClr>
                <a:srgbClr val="000000"/>
              </a:buClr>
              <a:buSzPts val="1600"/>
              <a:buFont typeface="Arial"/>
              <a:buNone/>
              <a:tabLst/>
              <a:defRPr/>
            </a:pPr>
            <a:endParaRPr kumimoji="0" lang="en-GB" sz="1600" b="1" i="0" u="none" strike="noStrike" kern="0" cap="none" spc="0" normalizeH="0" baseline="0" noProof="0" dirty="0">
              <a:ln>
                <a:noFill/>
              </a:ln>
              <a:solidFill>
                <a:srgbClr val="008770"/>
              </a:solidFill>
              <a:effectLst/>
              <a:uLnTx/>
              <a:uFillTx/>
              <a:latin typeface="Arial"/>
              <a:ea typeface="Arial"/>
              <a:cs typeface="Arial"/>
              <a:sym typeface="Arial"/>
            </a:endParaRPr>
          </a:p>
        </p:txBody>
      </p:sp>
      <p:sp>
        <p:nvSpPr>
          <p:cNvPr id="325" name="Google Shape;325;g22379892346_0_1"/>
          <p:cNvSpPr txBox="1"/>
          <p:nvPr/>
        </p:nvSpPr>
        <p:spPr>
          <a:xfrm>
            <a:off x="463575" y="1399675"/>
            <a:ext cx="9986700" cy="3472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rgbClr val="000000"/>
              </a:buClr>
              <a:buSzPts val="3100"/>
              <a:buFont typeface="Arial"/>
              <a:buNone/>
            </a:pPr>
            <a:r>
              <a:rPr lang="en-GB" sz="3800" dirty="0">
                <a:solidFill>
                  <a:schemeClr val="dk1"/>
                </a:solidFill>
              </a:rPr>
              <a:t>The tools help build vacancy holder </a:t>
            </a:r>
            <a:r>
              <a:rPr lang="en-GB" sz="3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and interview panel </a:t>
            </a:r>
            <a:r>
              <a:rPr lang="en-GB" sz="3800"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understanding of neurodivergent applicant’s </a:t>
            </a:r>
            <a:r>
              <a:rPr lang="en-GB" sz="3800" b="1" dirty="0">
                <a:solidFill>
                  <a:schemeClr val="dk1"/>
                </a:solidFill>
              </a:rPr>
              <a:t>needs, </a:t>
            </a:r>
            <a:endParaRPr sz="3800" b="1" dirty="0">
              <a:solidFill>
                <a:schemeClr val="dk1"/>
              </a:solidFill>
            </a:endParaRPr>
          </a:p>
          <a:p>
            <a:pPr marL="0" lvl="0" indent="0" algn="l" rtl="0">
              <a:lnSpc>
                <a:spcPct val="115000"/>
              </a:lnSpc>
              <a:spcBef>
                <a:spcPts val="0"/>
              </a:spcBef>
              <a:spcAft>
                <a:spcPts val="0"/>
              </a:spcAft>
              <a:buClr>
                <a:srgbClr val="000000"/>
              </a:buClr>
              <a:buSzPts val="3100"/>
              <a:buFont typeface="Arial"/>
              <a:buNone/>
            </a:pPr>
            <a:r>
              <a:rPr lang="en-GB" sz="3800" dirty="0">
                <a:solidFill>
                  <a:schemeClr val="dk1"/>
                </a:solidFill>
              </a:rPr>
              <a:t>how to meet them,</a:t>
            </a:r>
            <a:r>
              <a:rPr lang="en-GB" sz="3800" b="1" dirty="0">
                <a:solidFill>
                  <a:schemeClr val="dk1"/>
                </a:solidFill>
              </a:rPr>
              <a:t> when </a:t>
            </a:r>
            <a:r>
              <a:rPr lang="en-GB" sz="3800" dirty="0">
                <a:solidFill>
                  <a:schemeClr val="dk1"/>
                </a:solidFill>
              </a:rPr>
              <a:t>and </a:t>
            </a:r>
            <a:r>
              <a:rPr lang="en-GB" sz="3800" b="1" dirty="0">
                <a:solidFill>
                  <a:schemeClr val="dk1"/>
                </a:solidFill>
              </a:rPr>
              <a:t>why</a:t>
            </a:r>
            <a:r>
              <a:rPr lang="en-GB" sz="3800" dirty="0">
                <a:solidFill>
                  <a:schemeClr val="dk1"/>
                </a:solidFill>
              </a:rPr>
              <a:t>.</a:t>
            </a:r>
            <a:endParaRPr sz="6600" dirty="0"/>
          </a:p>
        </p:txBody>
      </p:sp>
      <p:pic>
        <p:nvPicPr>
          <p:cNvPr id="2" name="Picture 1">
            <a:extLst>
              <a:ext uri="{FF2B5EF4-FFF2-40B4-BE49-F238E27FC236}">
                <a16:creationId xmlns:a16="http://schemas.microsoft.com/office/drawing/2014/main" id="{B0D94EDB-BB94-9819-284B-B051FDC0F140}"/>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323" name="Google Shape;323;g22379892346_0_1"/>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1a52747cc2_0_36">
            <a:extLs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332" name="Google Shape;332;g21a52747cc2_0_36"/>
          <p:cNvSpPr txBox="1">
            <a:spLocks noGrp="1"/>
          </p:cNvSpPr>
          <p:nvPr>
            <p:ph type="title" idx="4294967295"/>
          </p:nvPr>
        </p:nvSpPr>
        <p:spPr>
          <a:xfrm>
            <a:off x="469325" y="96700"/>
            <a:ext cx="8990100" cy="665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How we got stuck</a:t>
            </a:r>
          </a:p>
        </p:txBody>
      </p:sp>
      <p:sp>
        <p:nvSpPr>
          <p:cNvPr id="333" name="Google Shape;333;g21a52747cc2_0_36"/>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5" name="Rectangle 1">
            <a:extLst>
              <a:ext uri="{FF2B5EF4-FFF2-40B4-BE49-F238E27FC236}">
                <a16:creationId xmlns:a16="http://schemas.microsoft.com/office/drawing/2014/main" id="{3B4304CE-7FBB-AC29-24A6-5ABE28575AB0}"/>
              </a:ext>
            </a:extLst>
          </p:cNvPr>
          <p:cNvSpPr>
            <a:spLocks noGrp="1" noChangeArrowheads="1"/>
          </p:cNvSpPr>
          <p:nvPr>
            <p:ph type="title" idx="4294967295"/>
          </p:nvPr>
        </p:nvSpPr>
        <p:spPr bwMode="auto">
          <a:xfrm>
            <a:off x="4393257" y="1410464"/>
            <a:ext cx="5525443" cy="3200876"/>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altLang="en-US" sz="2400" b="1"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rPr>
              <a:t>David Hopkins</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altLang="en-US" sz="2400" b="0"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rPr>
              <a:t>A performance analyst in </a:t>
            </a:r>
            <a:r>
              <a:rPr kumimoji="0" lang="en-GB" altLang="en-US" sz="2400" b="1"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rPr>
              <a:t>DWP Digital</a:t>
            </a:r>
            <a:r>
              <a:rPr kumimoji="0" lang="en-GB" altLang="en-US" sz="2400" b="0"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rPr>
              <a:t>. David is proud to be autistic, a civil servant, a union rep and father figure in a neurospicy family.</a:t>
            </a:r>
            <a:r>
              <a:rPr kumimoji="0" lang="en-GB" altLang="en-US" sz="2400" b="0" i="0" u="none" strike="noStrike" kern="0" cap="none" spc="0" normalizeH="0" baseline="0" noProof="0" dirty="0">
                <a:ln>
                  <a:noFill/>
                </a:ln>
                <a:solidFill>
                  <a:schemeClr val="tx1"/>
                </a:solidFill>
                <a:effectLst/>
                <a:uLnTx/>
                <a:uFillTx/>
                <a:latin typeface="+mj-lt"/>
                <a:ea typeface="Segoe UI" panose="020B0502040204020203" pitchFamily="34" charset="0"/>
                <a:cs typeface="Arial" panose="020B0604020202020204" pitchFamily="34" charset="0"/>
                <a:sym typeface="Arial"/>
              </a:rPr>
              <a:t>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altLang="en-US" sz="2400" b="0" i="0" u="none" strike="noStrike" kern="0" cap="none" spc="0" normalizeH="0" baseline="0" noProof="0" dirty="0">
                <a:ln>
                  <a:noFill/>
                </a:ln>
                <a:solidFill>
                  <a:schemeClr val="tx1"/>
                </a:solidFill>
                <a:effectLst/>
                <a:uLnTx/>
                <a:uFillTx/>
                <a:latin typeface="+mj-lt"/>
                <a:ea typeface="Segoe UI" panose="020B0502040204020203" pitchFamily="34" charset="0"/>
                <a:cs typeface="Arial" panose="020B0604020202020204" pitchFamily="34" charset="0"/>
                <a:sym typeface="Arial"/>
              </a:rPr>
              <a:t>He’s got depth and breadth of experience in communications, digital engagement, and data and analytics.</a:t>
            </a:r>
            <a:endParaRPr kumimoji="0" lang="en-GB" altLang="en-US" sz="2400" b="0" i="0" u="none" strike="noStrike" kern="0" cap="none" spc="0" normalizeH="0" baseline="0" noProof="0" dirty="0">
              <a:ln>
                <a:noFill/>
              </a:ln>
              <a:solidFill>
                <a:srgbClr val="333333"/>
              </a:solidFill>
              <a:effectLst/>
              <a:uLnTx/>
              <a:uFillTx/>
              <a:latin typeface="+mj-lt"/>
              <a:ea typeface="Segoe UI" panose="020B0502040204020203" pitchFamily="34" charset="0"/>
              <a:cs typeface="Arial" panose="020B0604020202020204" pitchFamily="34" charset="0"/>
              <a:sym typeface="Arial"/>
            </a:endParaRPr>
          </a:p>
        </p:txBody>
      </p:sp>
      <p:sp>
        <p:nvSpPr>
          <p:cNvPr id="132" name="Google Shape;132;g2221d7f054b_0_7"/>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900"/>
              <a:buNone/>
            </a:pPr>
            <a:fld id="{00000000-1234-1234-1234-123412341234}" type="slidenum">
              <a:rPr lang="en-GB"/>
              <a:t>5</a:t>
            </a:fld>
            <a:endParaRPr/>
          </a:p>
        </p:txBody>
      </p:sp>
      <p:sp>
        <p:nvSpPr>
          <p:cNvPr id="4" name="Rectangle 3">
            <a:extLst>
              <a:ext uri="{FF2B5EF4-FFF2-40B4-BE49-F238E27FC236}">
                <a16:creationId xmlns:a16="http://schemas.microsoft.com/office/drawing/2014/main" id="{2F79B2D4-5DDE-0E8F-0A7F-B365714718A4}"/>
              </a:ext>
              <a:ext uri="{C183D7F6-B498-43B3-948B-1728B52AA6E4}">
                <adec:decorative xmlns:adec="http://schemas.microsoft.com/office/drawing/2017/decorative" val="1"/>
              </a:ext>
            </a:extLst>
          </p:cNvPr>
          <p:cNvSpPr/>
          <p:nvPr/>
        </p:nvSpPr>
        <p:spPr>
          <a:xfrm>
            <a:off x="4059750" y="1704787"/>
            <a:ext cx="45719" cy="257796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9F810D1-330E-FDF2-F442-DD004E4945DC}"/>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735662" y="1704787"/>
            <a:ext cx="2612230" cy="2612230"/>
          </a:xfrm>
          <a:prstGeom prst="ellipse">
            <a:avLst/>
          </a:prstGeom>
        </p:spPr>
      </p:pic>
    </p:spTree>
    <p:extLst>
      <p:ext uri="{BB962C8B-B14F-4D97-AF65-F5344CB8AC3E}">
        <p14:creationId xmlns:p14="http://schemas.microsoft.com/office/powerpoint/2010/main" val="3498056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 name="Picture 2">
            <a:extLst>
              <a:ext uri="{FF2B5EF4-FFF2-40B4-BE49-F238E27FC236}">
                <a16:creationId xmlns:a16="http://schemas.microsoft.com/office/drawing/2014/main" id="{C8D16A7F-F11B-0D71-8883-2586AC68B093}"/>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2" name="Google Shape;326;g22379892346_0_1">
            <a:extLst>
              <a:ext uri="{FF2B5EF4-FFF2-40B4-BE49-F238E27FC236}">
                <a16:creationId xmlns:a16="http://schemas.microsoft.com/office/drawing/2014/main" id="{033D8B1D-18C6-14E5-F8E3-CD4A462D46F5}"/>
              </a:ext>
            </a:extLst>
          </p:cNvPr>
          <p:cNvSpPr txBox="1">
            <a:spLocks noGrp="1"/>
          </p:cNvSpPr>
          <p:nvPr>
            <p:ph type="title" idx="4294967295"/>
          </p:nvPr>
        </p:nvSpPr>
        <p:spPr>
          <a:xfrm>
            <a:off x="101136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Words did not match action</a:t>
            </a:r>
          </a:p>
          <a:p>
            <a:pPr marL="0" marR="0" lvl="0" indent="0" algn="l" defTabSz="914400" rtl="0" eaLnBrk="1" fontAlgn="auto" latinLnBrk="0" hangingPunct="1">
              <a:lnSpc>
                <a:spcPct val="100000"/>
              </a:lnSpc>
              <a:spcBef>
                <a:spcPts val="600"/>
              </a:spcBef>
              <a:spcAft>
                <a:spcPts val="0"/>
              </a:spcAft>
              <a:buClr>
                <a:srgbClr val="000000"/>
              </a:buClr>
              <a:buSzPts val="1600"/>
              <a:buFont typeface="Arial"/>
              <a:buNone/>
              <a:tabLst/>
              <a:defRPr/>
            </a:pPr>
            <a:endParaRPr kumimoji="0" lang="en-GB" sz="1600" b="1" i="0" u="none" strike="noStrike" kern="0" cap="none" spc="0" normalizeH="0" baseline="0" noProof="0" dirty="0">
              <a:ln>
                <a:noFill/>
              </a:ln>
              <a:solidFill>
                <a:srgbClr val="008770"/>
              </a:solidFill>
              <a:effectLst/>
              <a:uLnTx/>
              <a:uFillTx/>
              <a:latin typeface="Arial"/>
              <a:ea typeface="Arial"/>
              <a:cs typeface="Arial"/>
              <a:sym typeface="Arial"/>
            </a:endParaRPr>
          </a:p>
        </p:txBody>
      </p:sp>
      <p:sp>
        <p:nvSpPr>
          <p:cNvPr id="339" name="Google Shape;339;g22379892346_0_33"/>
          <p:cNvSpPr txBox="1"/>
          <p:nvPr/>
        </p:nvSpPr>
        <p:spPr>
          <a:xfrm>
            <a:off x="513525" y="1488941"/>
            <a:ext cx="9646475" cy="2094809"/>
          </a:xfrm>
          <a:prstGeom prst="rect">
            <a:avLst/>
          </a:prstGeom>
          <a:noFill/>
          <a:ln>
            <a:noFill/>
          </a:ln>
        </p:spPr>
        <p:txBody>
          <a:bodyPr spcFirstLastPara="1" wrap="square" lIns="121900" tIns="121900" rIns="121900" bIns="121900" anchor="t" anchorCtr="0">
            <a:noAutofit/>
          </a:bodyPr>
          <a:lstStyle/>
          <a:p>
            <a:pPr lvl="0">
              <a:lnSpc>
                <a:spcPct val="107000"/>
              </a:lnSpc>
              <a:spcAft>
                <a:spcPts val="800"/>
              </a:spcAft>
            </a:pPr>
            <a:r>
              <a:rPr lang="en-GB" sz="4400" dirty="0">
                <a:solidFill>
                  <a:srgbClr val="000000"/>
                </a:solidFill>
                <a:effectLst/>
                <a:latin typeface="+mn-lt"/>
                <a:ea typeface="Calibri" panose="020F0502020204030204" pitchFamily="34" charset="0"/>
                <a:cs typeface="Calibri" panose="020F0502020204030204" pitchFamily="34" charset="0"/>
              </a:rPr>
              <a:t>… delayed by working out how to get </a:t>
            </a:r>
            <a:r>
              <a:rPr lang="en-GB" sz="4400" b="1" dirty="0">
                <a:solidFill>
                  <a:srgbClr val="000000"/>
                </a:solidFill>
                <a:effectLst/>
                <a:latin typeface="+mn-lt"/>
                <a:ea typeface="Calibri" panose="020F0502020204030204" pitchFamily="34" charset="0"/>
                <a:cs typeface="Calibri" panose="020F0502020204030204" pitchFamily="34" charset="0"/>
              </a:rPr>
              <a:t>senior buy-in</a:t>
            </a:r>
            <a:r>
              <a:rPr lang="en-GB" sz="4400" dirty="0">
                <a:solidFill>
                  <a:srgbClr val="000000"/>
                </a:solidFill>
                <a:effectLst/>
                <a:latin typeface="+mn-lt"/>
                <a:ea typeface="Calibri" panose="020F0502020204030204" pitchFamily="34" charset="0"/>
                <a:cs typeface="Calibri" panose="020F0502020204030204" pitchFamily="34" charset="0"/>
              </a:rPr>
              <a:t>, and </a:t>
            </a:r>
            <a:r>
              <a:rPr lang="en-GB" sz="4400" dirty="0">
                <a:latin typeface="+mn-lt"/>
                <a:ea typeface="Calibri" panose="020F0502020204030204" pitchFamily="34" charset="0"/>
                <a:cs typeface="Calibri" panose="020F0502020204030204" pitchFamily="34" charset="0"/>
              </a:rPr>
              <a:t>that resulting in supporting us – with a project manager…</a:t>
            </a:r>
            <a:endParaRPr lang="en-GB" sz="4400" dirty="0">
              <a:solidFill>
                <a:srgbClr val="000000"/>
              </a:solidFill>
              <a:effectLst/>
              <a:latin typeface="+mn-lt"/>
              <a:ea typeface="Calibri" panose="020F0502020204030204" pitchFamily="34" charset="0"/>
              <a:cs typeface="Calibri" panose="020F0502020204030204" pitchFamily="34" charset="0"/>
            </a:endParaRPr>
          </a:p>
        </p:txBody>
      </p:sp>
      <p:sp>
        <p:nvSpPr>
          <p:cNvPr id="338" name="Google Shape;338;g22379892346_0_33"/>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50</a:t>
            </a:fld>
            <a:endParaRPr/>
          </a:p>
        </p:txBody>
      </p:sp>
    </p:spTree>
    <p:extLst>
      <p:ext uri="{BB962C8B-B14F-4D97-AF65-F5344CB8AC3E}">
        <p14:creationId xmlns:p14="http://schemas.microsoft.com/office/powerpoint/2010/main" val="748439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CDA72-0E69-DBB2-791E-949CD9DFE0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2E5A1A-1386-D41C-ED47-783B116CF680}"/>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7" name="Google Shape;326;g22379892346_0_1">
            <a:extLst>
              <a:ext uri="{FF2B5EF4-FFF2-40B4-BE49-F238E27FC236}">
                <a16:creationId xmlns:a16="http://schemas.microsoft.com/office/drawing/2014/main" id="{A59A7021-EA9E-5453-B24F-24B0090983CA}"/>
              </a:ext>
            </a:extLst>
          </p:cNvPr>
          <p:cNvSpPr txBox="1">
            <a:spLocks noGrp="1"/>
          </p:cNvSpPr>
          <p:nvPr>
            <p:ph type="title" idx="4294967295"/>
          </p:nvPr>
        </p:nvSpPr>
        <p:spPr>
          <a:xfrm>
            <a:off x="1011365" y="265409"/>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chemeClr val="bg1">
                    <a:lumMod val="50000"/>
                  </a:schemeClr>
                </a:solidFill>
                <a:effectLst/>
                <a:uLnTx/>
                <a:uFillTx/>
                <a:latin typeface="Arial"/>
                <a:ea typeface="Arial"/>
                <a:cs typeface="Arial"/>
                <a:sym typeface="Arial"/>
              </a:rPr>
              <a:t>Intended process (reminder)  </a:t>
            </a:r>
          </a:p>
          <a:p>
            <a:pPr marL="0" marR="0" lvl="0" indent="0" algn="l" defTabSz="914400" rtl="0" eaLnBrk="1" fontAlgn="auto" latinLnBrk="0" hangingPunct="1">
              <a:lnSpc>
                <a:spcPct val="100000"/>
              </a:lnSpc>
              <a:spcBef>
                <a:spcPts val="600"/>
              </a:spcBef>
              <a:spcAft>
                <a:spcPts val="0"/>
              </a:spcAft>
              <a:buClr>
                <a:srgbClr val="000000"/>
              </a:buClr>
              <a:buSzPts val="1600"/>
              <a:buFont typeface="Arial"/>
              <a:buNone/>
              <a:tabLst/>
              <a:defRPr/>
            </a:pPr>
            <a:endParaRPr kumimoji="0" lang="en-GB" sz="1600" b="1" i="0" u="none" strike="noStrike" kern="0" cap="none" spc="0" normalizeH="0" baseline="0" noProof="0" dirty="0">
              <a:ln>
                <a:noFill/>
              </a:ln>
              <a:solidFill>
                <a:schemeClr val="bg1">
                  <a:lumMod val="50000"/>
                </a:schemeClr>
              </a:solidFill>
              <a:effectLst/>
              <a:uLnTx/>
              <a:uFillTx/>
              <a:latin typeface="Arial"/>
              <a:ea typeface="Arial"/>
              <a:cs typeface="Arial"/>
              <a:sym typeface="Arial"/>
            </a:endParaRPr>
          </a:p>
        </p:txBody>
      </p:sp>
      <p:pic>
        <p:nvPicPr>
          <p:cNvPr id="8" name="Picture 7" descr="What you should do now, and what will happen next">
            <a:extLst>
              <a:ext uri="{FF2B5EF4-FFF2-40B4-BE49-F238E27FC236}">
                <a16:creationId xmlns:a16="http://schemas.microsoft.com/office/drawing/2014/main" id="{2FBBF18A-564A-DED1-3836-99DE4F34B048}"/>
              </a:ext>
            </a:extLst>
          </p:cNvPr>
          <p:cNvPicPr>
            <a:picLocks noChangeAspect="1"/>
          </p:cNvPicPr>
          <p:nvPr/>
        </p:nvPicPr>
        <p:blipFill>
          <a:blip r:embed="rId4"/>
          <a:stretch>
            <a:fillRect/>
          </a:stretch>
        </p:blipFill>
        <p:spPr>
          <a:xfrm>
            <a:off x="3588651" y="715479"/>
            <a:ext cx="3569884" cy="2695688"/>
          </a:xfrm>
          <a:prstGeom prst="rect">
            <a:avLst/>
          </a:prstGeom>
        </p:spPr>
      </p:pic>
      <p:sp>
        <p:nvSpPr>
          <p:cNvPr id="23" name="TextBox 22">
            <a:extLst>
              <a:ext uri="{FF2B5EF4-FFF2-40B4-BE49-F238E27FC236}">
                <a16:creationId xmlns:a16="http://schemas.microsoft.com/office/drawing/2014/main" id="{16273AE3-268B-6F12-E648-8E84D91C7FEB}"/>
              </a:ext>
            </a:extLst>
          </p:cNvPr>
          <p:cNvSpPr txBox="1"/>
          <p:nvPr/>
        </p:nvSpPr>
        <p:spPr>
          <a:xfrm>
            <a:off x="1288233" y="2713151"/>
            <a:ext cx="1425388" cy="307777"/>
          </a:xfrm>
          <a:prstGeom prst="rect">
            <a:avLst/>
          </a:prstGeom>
          <a:noFill/>
        </p:spPr>
        <p:txBody>
          <a:bodyPr wrap="square" rtlCol="0">
            <a:spAutoFit/>
          </a:bodyPr>
          <a:lstStyle/>
          <a:p>
            <a:r>
              <a:rPr lang="en-GB" dirty="0"/>
              <a:t>Applicant</a:t>
            </a:r>
          </a:p>
        </p:txBody>
      </p:sp>
      <p:sp>
        <p:nvSpPr>
          <p:cNvPr id="22" name="TextBox 21">
            <a:extLst>
              <a:ext uri="{FF2B5EF4-FFF2-40B4-BE49-F238E27FC236}">
                <a16:creationId xmlns:a16="http://schemas.microsoft.com/office/drawing/2014/main" id="{C6D32811-3AF9-BE0C-E7D0-9B78FEA82D5B}"/>
              </a:ext>
            </a:extLst>
          </p:cNvPr>
          <p:cNvSpPr txBox="1"/>
          <p:nvPr/>
        </p:nvSpPr>
        <p:spPr>
          <a:xfrm>
            <a:off x="8164547" y="2713151"/>
            <a:ext cx="1425388" cy="307777"/>
          </a:xfrm>
          <a:prstGeom prst="rect">
            <a:avLst/>
          </a:prstGeom>
          <a:noFill/>
        </p:spPr>
        <p:txBody>
          <a:bodyPr wrap="square" rtlCol="0">
            <a:spAutoFit/>
          </a:bodyPr>
          <a:lstStyle/>
          <a:p>
            <a:r>
              <a:rPr lang="en-GB" dirty="0"/>
              <a:t>Vacancy holder</a:t>
            </a:r>
          </a:p>
        </p:txBody>
      </p:sp>
      <p:pic>
        <p:nvPicPr>
          <p:cNvPr id="15" name="Picture 14">
            <a:extLst>
              <a:ext uri="{FF2B5EF4-FFF2-40B4-BE49-F238E27FC236}">
                <a16:creationId xmlns:a16="http://schemas.microsoft.com/office/drawing/2014/main" id="{A12F8FB8-FB7E-423F-01F4-FC58DD8E8A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65746" y="3020928"/>
            <a:ext cx="1162212" cy="1343212"/>
          </a:xfrm>
          <a:prstGeom prst="rect">
            <a:avLst/>
          </a:prstGeom>
        </p:spPr>
      </p:pic>
      <p:pic>
        <p:nvPicPr>
          <p:cNvPr id="11" name="Picture 10">
            <a:extLst>
              <a:ext uri="{FF2B5EF4-FFF2-40B4-BE49-F238E27FC236}">
                <a16:creationId xmlns:a16="http://schemas.microsoft.com/office/drawing/2014/main" id="{7FC39B0A-1A23-FEE8-056B-07AEBDA7605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17580" y="2981169"/>
            <a:ext cx="1519322" cy="1650916"/>
          </a:xfrm>
          <a:prstGeom prst="rect">
            <a:avLst/>
          </a:prstGeom>
        </p:spPr>
      </p:pic>
      <p:cxnSp>
        <p:nvCxnSpPr>
          <p:cNvPr id="17" name="Connector: Elbow 16">
            <a:extLst>
              <a:ext uri="{FF2B5EF4-FFF2-40B4-BE49-F238E27FC236}">
                <a16:creationId xmlns:a16="http://schemas.microsoft.com/office/drawing/2014/main" id="{EDF87AEE-1DBF-E381-655D-286CFB56AA71}"/>
              </a:ext>
              <a:ext uri="{C183D7F6-B498-43B3-948B-1728B52AA6E4}">
                <adec:decorative xmlns:adec="http://schemas.microsoft.com/office/drawing/2017/decorative" val="1"/>
              </a:ext>
            </a:extLst>
          </p:cNvPr>
          <p:cNvCxnSpPr>
            <a:cxnSpLocks/>
            <a:stCxn id="8" idx="2"/>
          </p:cNvCxnSpPr>
          <p:nvPr/>
        </p:nvCxnSpPr>
        <p:spPr>
          <a:xfrm rot="5400000">
            <a:off x="3810865" y="2285129"/>
            <a:ext cx="436691" cy="26887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6B514CFF-A705-5201-887C-C8DE9ECDA421}"/>
              </a:ext>
              <a:ext uri="{C183D7F6-B498-43B3-948B-1728B52AA6E4}">
                <adec:decorative xmlns:adec="http://schemas.microsoft.com/office/drawing/2017/decorative" val="1"/>
              </a:ext>
            </a:extLst>
          </p:cNvPr>
          <p:cNvCxnSpPr>
            <a:cxnSpLocks/>
            <a:stCxn id="8" idx="2"/>
          </p:cNvCxnSpPr>
          <p:nvPr/>
        </p:nvCxnSpPr>
        <p:spPr>
          <a:xfrm rot="16200000" flipH="1">
            <a:off x="6382792" y="2401968"/>
            <a:ext cx="436690" cy="24550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A99DC231-BD93-2E6F-1B7B-044A98ABF7C2}"/>
              </a:ext>
              <a:ext uri="{C183D7F6-B498-43B3-948B-1728B52AA6E4}">
                <adec:decorative xmlns:adec="http://schemas.microsoft.com/office/drawing/2017/decorative" val="1"/>
              </a:ext>
            </a:extLst>
          </p:cNvPr>
          <p:cNvCxnSpPr>
            <a:cxnSpLocks/>
            <a:stCxn id="8" idx="2"/>
          </p:cNvCxnSpPr>
          <p:nvPr/>
        </p:nvCxnSpPr>
        <p:spPr>
          <a:xfrm rot="16200000" flipH="1">
            <a:off x="6621741" y="2163019"/>
            <a:ext cx="1517955" cy="40142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B284343-4266-2786-C31A-70387865B05F}"/>
              </a:ext>
            </a:extLst>
          </p:cNvPr>
          <p:cNvSpPr txBox="1"/>
          <p:nvPr/>
        </p:nvSpPr>
        <p:spPr>
          <a:xfrm>
            <a:off x="10161230" y="3540080"/>
            <a:ext cx="1425388" cy="307777"/>
          </a:xfrm>
          <a:prstGeom prst="rect">
            <a:avLst/>
          </a:prstGeom>
          <a:noFill/>
        </p:spPr>
        <p:txBody>
          <a:bodyPr wrap="square" rtlCol="0">
            <a:spAutoFit/>
          </a:bodyPr>
          <a:lstStyle/>
          <a:p>
            <a:r>
              <a:rPr lang="en-GB" dirty="0"/>
              <a:t>HR</a:t>
            </a:r>
          </a:p>
        </p:txBody>
      </p:sp>
      <p:pic>
        <p:nvPicPr>
          <p:cNvPr id="20" name="Picture 19">
            <a:extLst>
              <a:ext uri="{FF2B5EF4-FFF2-40B4-BE49-F238E27FC236}">
                <a16:creationId xmlns:a16="http://schemas.microsoft.com/office/drawing/2014/main" id="{8F92D32E-B109-0ABC-0994-733B114E87D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5136" y="3815229"/>
            <a:ext cx="1519322" cy="1650916"/>
          </a:xfrm>
          <a:prstGeom prst="rect">
            <a:avLst/>
          </a:prstGeom>
        </p:spPr>
      </p:pic>
      <p:sp>
        <p:nvSpPr>
          <p:cNvPr id="28" name="Rectangle 27" descr="Email">
            <a:extLst>
              <a:ext uri="{FF2B5EF4-FFF2-40B4-BE49-F238E27FC236}">
                <a16:creationId xmlns:a16="http://schemas.microsoft.com/office/drawing/2014/main" id="{9395AA87-57DC-851E-7D95-2CF0284BDA23}"/>
              </a:ext>
            </a:extLst>
          </p:cNvPr>
          <p:cNvSpPr/>
          <p:nvPr/>
        </p:nvSpPr>
        <p:spPr>
          <a:xfrm>
            <a:off x="5164220" y="3673926"/>
            <a:ext cx="392315" cy="381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ctor: Elbow 8">
            <a:extLst>
              <a:ext uri="{FF2B5EF4-FFF2-40B4-BE49-F238E27FC236}">
                <a16:creationId xmlns:a16="http://schemas.microsoft.com/office/drawing/2014/main" id="{DE4263A5-728D-CDDF-0D1B-BEC89BB9DCEF}"/>
              </a:ext>
              <a:ext uri="{C183D7F6-B498-43B3-948B-1728B52AA6E4}">
                <adec:decorative xmlns:adec="http://schemas.microsoft.com/office/drawing/2017/decorative" val="1"/>
              </a:ext>
            </a:extLst>
          </p:cNvPr>
          <p:cNvCxnSpPr>
            <a:cxnSpLocks/>
            <a:stCxn id="15" idx="2"/>
          </p:cNvCxnSpPr>
          <p:nvPr/>
        </p:nvCxnSpPr>
        <p:spPr>
          <a:xfrm rot="16200000" flipH="1">
            <a:off x="5223281" y="987711"/>
            <a:ext cx="872485" cy="762534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Email with solid fill">
            <a:extLst>
              <a:ext uri="{FF2B5EF4-FFF2-40B4-BE49-F238E27FC236}">
                <a16:creationId xmlns:a16="http://schemas.microsoft.com/office/drawing/2014/main" id="{0ECB8989-99D4-D141-B1AE-26F103AB9C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50566" y="3598753"/>
            <a:ext cx="469554" cy="469554"/>
          </a:xfrm>
          <a:prstGeom prst="rect">
            <a:avLst/>
          </a:prstGeom>
        </p:spPr>
      </p:pic>
      <p:sp>
        <p:nvSpPr>
          <p:cNvPr id="32" name="TextBox 31">
            <a:extLst>
              <a:ext uri="{FF2B5EF4-FFF2-40B4-BE49-F238E27FC236}">
                <a16:creationId xmlns:a16="http://schemas.microsoft.com/office/drawing/2014/main" id="{DAB481B2-63C0-4DC7-694C-4334653BFA85}"/>
              </a:ext>
            </a:extLst>
          </p:cNvPr>
          <p:cNvSpPr txBox="1"/>
          <p:nvPr/>
        </p:nvSpPr>
        <p:spPr>
          <a:xfrm>
            <a:off x="2882196" y="4523685"/>
            <a:ext cx="2196221" cy="430887"/>
          </a:xfrm>
          <a:prstGeom prst="rect">
            <a:avLst/>
          </a:prstGeom>
          <a:noFill/>
        </p:spPr>
        <p:txBody>
          <a:bodyPr wrap="square" rtlCol="0">
            <a:spAutoFit/>
          </a:bodyPr>
          <a:lstStyle/>
          <a:p>
            <a:pPr algn="ctr"/>
            <a:r>
              <a:rPr lang="en-GB" sz="1100" dirty="0"/>
              <a:t>Measurable feedback on reasonable adjustment process</a:t>
            </a:r>
          </a:p>
        </p:txBody>
      </p:sp>
      <p:sp>
        <p:nvSpPr>
          <p:cNvPr id="30" name="Rectangle 29" descr="Email">
            <a:extLst>
              <a:ext uri="{FF2B5EF4-FFF2-40B4-BE49-F238E27FC236}">
                <a16:creationId xmlns:a16="http://schemas.microsoft.com/office/drawing/2014/main" id="{EEACD705-5FA3-AA4F-1889-943538186B4C}"/>
              </a:ext>
            </a:extLst>
          </p:cNvPr>
          <p:cNvSpPr/>
          <p:nvPr/>
        </p:nvSpPr>
        <p:spPr>
          <a:xfrm>
            <a:off x="3784150" y="4925808"/>
            <a:ext cx="392315" cy="381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Email with solid fill">
            <a:extLst>
              <a:ext uri="{FF2B5EF4-FFF2-40B4-BE49-F238E27FC236}">
                <a16:creationId xmlns:a16="http://schemas.microsoft.com/office/drawing/2014/main" id="{5764717B-50A7-61F6-C70C-547BA544D5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5530" y="4929122"/>
            <a:ext cx="469554" cy="469554"/>
          </a:xfrm>
          <a:prstGeom prst="rect">
            <a:avLst/>
          </a:prstGeom>
        </p:spPr>
      </p:pic>
      <p:sp>
        <p:nvSpPr>
          <p:cNvPr id="2" name="Slide Number Placeholder 1">
            <a:extLst>
              <a:ext uri="{FF2B5EF4-FFF2-40B4-BE49-F238E27FC236}">
                <a16:creationId xmlns:a16="http://schemas.microsoft.com/office/drawing/2014/main" id="{59263967-84FA-81CB-C43D-D159C8084D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51</a:t>
            </a:fld>
            <a:endParaRPr lang="en-GB"/>
          </a:p>
        </p:txBody>
      </p:sp>
    </p:spTree>
    <p:extLst>
      <p:ext uri="{BB962C8B-B14F-4D97-AF65-F5344CB8AC3E}">
        <p14:creationId xmlns:p14="http://schemas.microsoft.com/office/powerpoint/2010/main" val="2144528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61F5B-BB65-BBA7-C21F-E4B959F02D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C15494-611F-2AE5-DC34-787DA80F7033}"/>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3" name="Google Shape;326;g22379892346_0_1">
            <a:extLst>
              <a:ext uri="{FF2B5EF4-FFF2-40B4-BE49-F238E27FC236}">
                <a16:creationId xmlns:a16="http://schemas.microsoft.com/office/drawing/2014/main" id="{E7FEA855-FB07-D266-DA1B-BF4269AAF375}"/>
              </a:ext>
            </a:extLst>
          </p:cNvPr>
          <p:cNvSpPr txBox="1">
            <a:spLocks noGrp="1"/>
          </p:cNvSpPr>
          <p:nvPr>
            <p:ph type="title" idx="4294967295"/>
          </p:nvPr>
        </p:nvSpPr>
        <p:spPr>
          <a:xfrm>
            <a:off x="101136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Current process</a:t>
            </a:r>
          </a:p>
          <a:p>
            <a:pPr marL="0" marR="0" lvl="0" indent="0" algn="l" defTabSz="914400" rtl="0" eaLnBrk="1" fontAlgn="auto" latinLnBrk="0" hangingPunct="1">
              <a:lnSpc>
                <a:spcPct val="100000"/>
              </a:lnSpc>
              <a:spcBef>
                <a:spcPts val="600"/>
              </a:spcBef>
              <a:spcAft>
                <a:spcPts val="0"/>
              </a:spcAft>
              <a:buClr>
                <a:srgbClr val="000000"/>
              </a:buClr>
              <a:buSzPts val="1600"/>
              <a:buFont typeface="Arial"/>
              <a:buNone/>
              <a:tabLst/>
              <a:defRPr/>
            </a:pPr>
            <a:endParaRPr kumimoji="0" lang="en-GB" sz="1600" b="1" i="0" u="none" strike="noStrike" kern="0" cap="none" spc="0" normalizeH="0" baseline="0" noProof="0" dirty="0">
              <a:ln>
                <a:noFill/>
              </a:ln>
              <a:solidFill>
                <a:srgbClr val="008770"/>
              </a:solidFill>
              <a:effectLst/>
              <a:uLnTx/>
              <a:uFillTx/>
              <a:latin typeface="Arial"/>
              <a:ea typeface="Arial"/>
              <a:cs typeface="Arial"/>
              <a:sym typeface="Arial"/>
            </a:endParaRPr>
          </a:p>
        </p:txBody>
      </p:sp>
      <p:pic>
        <p:nvPicPr>
          <p:cNvPr id="8" name="Picture 7" descr="What you should do now, and what will happen next">
            <a:extLst>
              <a:ext uri="{FF2B5EF4-FFF2-40B4-BE49-F238E27FC236}">
                <a16:creationId xmlns:a16="http://schemas.microsoft.com/office/drawing/2014/main" id="{1CDA8CAA-691D-078D-7082-DAA95155A537}"/>
              </a:ext>
            </a:extLst>
          </p:cNvPr>
          <p:cNvPicPr>
            <a:picLocks noChangeAspect="1"/>
          </p:cNvPicPr>
          <p:nvPr/>
        </p:nvPicPr>
        <p:blipFill>
          <a:blip r:embed="rId4"/>
          <a:stretch>
            <a:fillRect/>
          </a:stretch>
        </p:blipFill>
        <p:spPr>
          <a:xfrm>
            <a:off x="3630978" y="1189560"/>
            <a:ext cx="3404535" cy="2695688"/>
          </a:xfrm>
          <a:prstGeom prst="rect">
            <a:avLst/>
          </a:prstGeom>
        </p:spPr>
      </p:pic>
      <p:sp>
        <p:nvSpPr>
          <p:cNvPr id="21" name="TextBox 20">
            <a:extLst>
              <a:ext uri="{FF2B5EF4-FFF2-40B4-BE49-F238E27FC236}">
                <a16:creationId xmlns:a16="http://schemas.microsoft.com/office/drawing/2014/main" id="{383AF1E4-8DEE-3EC4-3A50-E42EAC615F9B}"/>
              </a:ext>
            </a:extLst>
          </p:cNvPr>
          <p:cNvSpPr txBox="1"/>
          <p:nvPr/>
        </p:nvSpPr>
        <p:spPr>
          <a:xfrm>
            <a:off x="10224200" y="3275111"/>
            <a:ext cx="1425388" cy="307777"/>
          </a:xfrm>
          <a:prstGeom prst="rect">
            <a:avLst/>
          </a:prstGeom>
          <a:noFill/>
        </p:spPr>
        <p:txBody>
          <a:bodyPr wrap="square" rtlCol="0">
            <a:spAutoFit/>
          </a:bodyPr>
          <a:lstStyle/>
          <a:p>
            <a:r>
              <a:rPr lang="en-GB" dirty="0"/>
              <a:t>HR</a:t>
            </a:r>
          </a:p>
        </p:txBody>
      </p:sp>
      <p:cxnSp>
        <p:nvCxnSpPr>
          <p:cNvPr id="19" name="Connector: Elbow 18">
            <a:extLst>
              <a:ext uri="{FF2B5EF4-FFF2-40B4-BE49-F238E27FC236}">
                <a16:creationId xmlns:a16="http://schemas.microsoft.com/office/drawing/2014/main" id="{20F85361-E09F-5196-CFEA-DB2B14E51E57}"/>
              </a:ext>
              <a:ext uri="{C183D7F6-B498-43B3-948B-1728B52AA6E4}">
                <adec:decorative xmlns:adec="http://schemas.microsoft.com/office/drawing/2017/decorative" val="1"/>
              </a:ext>
            </a:extLst>
          </p:cNvPr>
          <p:cNvCxnSpPr>
            <a:stCxn id="8" idx="2"/>
          </p:cNvCxnSpPr>
          <p:nvPr/>
        </p:nvCxnSpPr>
        <p:spPr>
          <a:xfrm rot="16200000" flipH="1">
            <a:off x="6155659" y="3062835"/>
            <a:ext cx="892940" cy="25377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ECB4761-AB76-E08A-8FC6-7D5851B6BCA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55136" y="3815229"/>
            <a:ext cx="1519322" cy="1650916"/>
          </a:xfrm>
          <a:prstGeom prst="rect">
            <a:avLst/>
          </a:prstGeom>
        </p:spPr>
      </p:pic>
      <p:sp>
        <p:nvSpPr>
          <p:cNvPr id="2" name="Slide Number Placeholder 1">
            <a:extLst>
              <a:ext uri="{FF2B5EF4-FFF2-40B4-BE49-F238E27FC236}">
                <a16:creationId xmlns:a16="http://schemas.microsoft.com/office/drawing/2014/main" id="{784FFDBE-A0D7-9135-0E48-EF6CA4A1EE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52</a:t>
            </a:fld>
            <a:endParaRPr lang="en-GB"/>
          </a:p>
        </p:txBody>
      </p:sp>
    </p:spTree>
    <p:extLst>
      <p:ext uri="{BB962C8B-B14F-4D97-AF65-F5344CB8AC3E}">
        <p14:creationId xmlns:p14="http://schemas.microsoft.com/office/powerpoint/2010/main" val="41181549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7">
          <a:extLst>
            <a:ext uri="{FF2B5EF4-FFF2-40B4-BE49-F238E27FC236}">
              <a16:creationId xmlns:a16="http://schemas.microsoft.com/office/drawing/2014/main" id="{4BC0FED8-9207-71B1-797E-D990F21CBB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D4923C-A716-E7BB-024F-FE63FABDD6A2}"/>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2" name="Google Shape;326;g22379892346_0_1">
            <a:extLst>
              <a:ext uri="{FF2B5EF4-FFF2-40B4-BE49-F238E27FC236}">
                <a16:creationId xmlns:a16="http://schemas.microsoft.com/office/drawing/2014/main" id="{E7DD3E12-3971-709F-DBD4-9904772235E1}"/>
              </a:ext>
            </a:extLst>
          </p:cNvPr>
          <p:cNvSpPr txBox="1">
            <a:spLocks noGrp="1"/>
          </p:cNvSpPr>
          <p:nvPr>
            <p:ph type="title" idx="4294967295"/>
          </p:nvPr>
        </p:nvSpPr>
        <p:spPr>
          <a:xfrm>
            <a:off x="101136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Stuck</a:t>
            </a:r>
          </a:p>
          <a:p>
            <a:pPr marL="0" marR="0" lvl="0" indent="0" algn="l" defTabSz="914400" rtl="0" eaLnBrk="1" fontAlgn="auto" latinLnBrk="0" hangingPunct="1">
              <a:lnSpc>
                <a:spcPct val="100000"/>
              </a:lnSpc>
              <a:spcBef>
                <a:spcPts val="600"/>
              </a:spcBef>
              <a:spcAft>
                <a:spcPts val="0"/>
              </a:spcAft>
              <a:buClr>
                <a:srgbClr val="000000"/>
              </a:buClr>
              <a:buSzPts val="1600"/>
              <a:buFont typeface="Arial"/>
              <a:buNone/>
              <a:tabLst/>
              <a:defRPr/>
            </a:pPr>
            <a:endParaRPr kumimoji="0" lang="en-GB" sz="1600" b="1" i="0" u="none" strike="noStrike" kern="0" cap="none" spc="0" normalizeH="0" baseline="0" noProof="0" dirty="0">
              <a:ln>
                <a:noFill/>
              </a:ln>
              <a:solidFill>
                <a:srgbClr val="008770"/>
              </a:solidFill>
              <a:effectLst/>
              <a:uLnTx/>
              <a:uFillTx/>
              <a:latin typeface="Arial"/>
              <a:ea typeface="Arial"/>
              <a:cs typeface="Arial"/>
              <a:sym typeface="Arial"/>
            </a:endParaRPr>
          </a:p>
        </p:txBody>
      </p:sp>
      <p:sp>
        <p:nvSpPr>
          <p:cNvPr id="339" name="Google Shape;339;g22379892346_0_33">
            <a:extLst>
              <a:ext uri="{FF2B5EF4-FFF2-40B4-BE49-F238E27FC236}">
                <a16:creationId xmlns:a16="http://schemas.microsoft.com/office/drawing/2014/main" id="{DFF29697-2947-2C45-69CF-126C31A76976}"/>
              </a:ext>
            </a:extLst>
          </p:cNvPr>
          <p:cNvSpPr txBox="1"/>
          <p:nvPr/>
        </p:nvSpPr>
        <p:spPr>
          <a:xfrm>
            <a:off x="513525" y="2033474"/>
            <a:ext cx="6290775" cy="2791051"/>
          </a:xfrm>
          <a:prstGeom prst="rect">
            <a:avLst/>
          </a:prstGeom>
          <a:noFill/>
          <a:ln>
            <a:noFill/>
          </a:ln>
        </p:spPr>
        <p:txBody>
          <a:bodyPr spcFirstLastPara="1" wrap="square" lIns="121900" tIns="121900" rIns="121900" bIns="121900" anchor="t" anchorCtr="0">
            <a:noAutofit/>
          </a:bodyPr>
          <a:lstStyle/>
          <a:p>
            <a:pPr lvl="0">
              <a:lnSpc>
                <a:spcPct val="107000"/>
              </a:lnSpc>
              <a:spcAft>
                <a:spcPts val="800"/>
              </a:spcAft>
            </a:pPr>
            <a:r>
              <a:rPr lang="en-GB" sz="4800" dirty="0">
                <a:solidFill>
                  <a:srgbClr val="000000"/>
                </a:solidFill>
                <a:effectLst/>
                <a:latin typeface="+mn-lt"/>
                <a:ea typeface="Calibri" panose="020F0502020204030204" pitchFamily="34" charset="0"/>
                <a:cs typeface="Calibri" panose="020F0502020204030204" pitchFamily="34" charset="0"/>
              </a:rPr>
              <a:t>Frustratingly…</a:t>
            </a:r>
          </a:p>
          <a:p>
            <a:pPr lvl="0">
              <a:lnSpc>
                <a:spcPct val="107000"/>
              </a:lnSpc>
              <a:spcAft>
                <a:spcPts val="800"/>
              </a:spcAft>
            </a:pPr>
            <a:r>
              <a:rPr lang="en-GB" sz="4800" dirty="0">
                <a:solidFill>
                  <a:srgbClr val="000000"/>
                </a:solidFill>
                <a:effectLst/>
                <a:latin typeface="+mn-lt"/>
                <a:ea typeface="Calibri" panose="020F0502020204030204" pitchFamily="34" charset="0"/>
                <a:cs typeface="Calibri" panose="020F0502020204030204" pitchFamily="34" charset="0"/>
              </a:rPr>
              <a:t>tool to test, </a:t>
            </a:r>
          </a:p>
          <a:p>
            <a:pPr lvl="0">
              <a:lnSpc>
                <a:spcPct val="107000"/>
              </a:lnSpc>
              <a:spcAft>
                <a:spcPts val="800"/>
              </a:spcAft>
            </a:pPr>
            <a:r>
              <a:rPr lang="en-GB" sz="4800" dirty="0">
                <a:solidFill>
                  <a:srgbClr val="000000"/>
                </a:solidFill>
                <a:effectLst/>
                <a:latin typeface="+mn-lt"/>
                <a:ea typeface="Calibri" panose="020F0502020204030204" pitchFamily="34" charset="0"/>
                <a:cs typeface="Calibri" panose="020F0502020204030204" pitchFamily="34" charset="0"/>
              </a:rPr>
              <a:t>but nowhere to test it!</a:t>
            </a:r>
            <a:endParaRPr lang="en-GB" sz="4800" dirty="0">
              <a:effectLst/>
              <a:latin typeface="+mn-lt"/>
              <a:ea typeface="Calibri" panose="020F0502020204030204" pitchFamily="34" charset="0"/>
              <a:cs typeface="Arial" panose="020B0604020202020204" pitchFamily="34" charset="0"/>
            </a:endParaRPr>
          </a:p>
        </p:txBody>
      </p:sp>
      <p:sp>
        <p:nvSpPr>
          <p:cNvPr id="338" name="Google Shape;338;g22379892346_0_33">
            <a:extLst>
              <a:ext uri="{FF2B5EF4-FFF2-40B4-BE49-F238E27FC236}">
                <a16:creationId xmlns:a16="http://schemas.microsoft.com/office/drawing/2014/main" id="{FE0801F1-7E00-FAAA-A023-F58A331E5ACA}"/>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53</a:t>
            </a:fld>
            <a:endParaRPr/>
          </a:p>
        </p:txBody>
      </p:sp>
    </p:spTree>
    <p:extLst>
      <p:ext uri="{BB962C8B-B14F-4D97-AF65-F5344CB8AC3E}">
        <p14:creationId xmlns:p14="http://schemas.microsoft.com/office/powerpoint/2010/main" val="3717100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26;g22379892346_0_1">
            <a:extLst>
              <a:ext uri="{FF2B5EF4-FFF2-40B4-BE49-F238E27FC236}">
                <a16:creationId xmlns:a16="http://schemas.microsoft.com/office/drawing/2014/main" id="{49365D68-9E9D-633C-DFB3-86B295092902}"/>
              </a:ext>
            </a:extLst>
          </p:cNvPr>
          <p:cNvSpPr txBox="1">
            <a:spLocks noGrp="1"/>
          </p:cNvSpPr>
          <p:nvPr>
            <p:ph type="title" idx="4294967295"/>
          </p:nvPr>
        </p:nvSpPr>
        <p:spPr>
          <a:xfrm>
            <a:off x="101136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Systematic barriers</a:t>
            </a:r>
          </a:p>
          <a:p>
            <a:pPr marL="0" marR="0" lvl="0" indent="0" algn="l" defTabSz="914400" rtl="0" eaLnBrk="1" fontAlgn="auto" latinLnBrk="0" hangingPunct="1">
              <a:lnSpc>
                <a:spcPct val="100000"/>
              </a:lnSpc>
              <a:spcBef>
                <a:spcPts val="600"/>
              </a:spcBef>
              <a:spcAft>
                <a:spcPts val="0"/>
              </a:spcAft>
              <a:buClr>
                <a:srgbClr val="000000"/>
              </a:buClr>
              <a:buSzPts val="1600"/>
              <a:buFont typeface="Arial"/>
              <a:buNone/>
              <a:tabLst/>
              <a:defRPr/>
            </a:pPr>
            <a:endParaRPr kumimoji="0" lang="en-GB" sz="1600" b="1" i="0" u="none" strike="noStrike" kern="0" cap="none" spc="0" normalizeH="0" baseline="0" noProof="0" dirty="0">
              <a:ln>
                <a:noFill/>
              </a:ln>
              <a:solidFill>
                <a:srgbClr val="00877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1E698783-6C59-F041-F63B-2913CE1EE15C}"/>
              </a:ext>
            </a:extLst>
          </p:cNvPr>
          <p:cNvSpPr txBox="1"/>
          <p:nvPr/>
        </p:nvSpPr>
        <p:spPr>
          <a:xfrm>
            <a:off x="513525" y="2367171"/>
            <a:ext cx="8758812" cy="1754326"/>
          </a:xfrm>
          <a:prstGeom prst="rect">
            <a:avLst/>
          </a:prstGeom>
          <a:noFill/>
        </p:spPr>
        <p:txBody>
          <a:bodyPr wrap="square" rtlCol="0">
            <a:spAutoFit/>
          </a:bodyPr>
          <a:lstStyle/>
          <a:p>
            <a:r>
              <a:rPr lang="en-GB" sz="5400" dirty="0"/>
              <a:t>What is the purpose of HR and recruitment?</a:t>
            </a:r>
          </a:p>
        </p:txBody>
      </p:sp>
      <p:pic>
        <p:nvPicPr>
          <p:cNvPr id="4" name="Picture 3">
            <a:extLst>
              <a:ext uri="{FF2B5EF4-FFF2-40B4-BE49-F238E27FC236}">
                <a16:creationId xmlns:a16="http://schemas.microsoft.com/office/drawing/2014/main" id="{F06767D7-57A7-80DF-9A2C-22A1C34627F8}"/>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2" name="Slide Number Placeholder 1">
            <a:extLst>
              <a:ext uri="{FF2B5EF4-FFF2-40B4-BE49-F238E27FC236}">
                <a16:creationId xmlns:a16="http://schemas.microsoft.com/office/drawing/2014/main" id="{13985936-DBB9-54D0-4AAA-91AC29B229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54</a:t>
            </a:fld>
            <a:endParaRPr lang="en-GB"/>
          </a:p>
        </p:txBody>
      </p:sp>
    </p:spTree>
    <p:extLst>
      <p:ext uri="{BB962C8B-B14F-4D97-AF65-F5344CB8AC3E}">
        <p14:creationId xmlns:p14="http://schemas.microsoft.com/office/powerpoint/2010/main" val="499607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6767D7-57A7-80DF-9A2C-22A1C34627F8}"/>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5" name="Google Shape;326;g22379892346_0_1">
            <a:extLst>
              <a:ext uri="{FF2B5EF4-FFF2-40B4-BE49-F238E27FC236}">
                <a16:creationId xmlns:a16="http://schemas.microsoft.com/office/drawing/2014/main" id="{49365D68-9E9D-633C-DFB3-86B295092902}"/>
              </a:ext>
            </a:extLst>
          </p:cNvPr>
          <p:cNvSpPr txBox="1">
            <a:spLocks noGrp="1"/>
          </p:cNvSpPr>
          <p:nvPr>
            <p:ph type="title" idx="4294967295"/>
          </p:nvPr>
        </p:nvSpPr>
        <p:spPr>
          <a:xfrm>
            <a:off x="1011365"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Removing barriers</a:t>
            </a:r>
          </a:p>
          <a:p>
            <a:pPr marL="0" marR="0" lvl="0" indent="0" algn="l" defTabSz="914400" rtl="0" eaLnBrk="1" fontAlgn="auto" latinLnBrk="0" hangingPunct="1">
              <a:lnSpc>
                <a:spcPct val="100000"/>
              </a:lnSpc>
              <a:spcBef>
                <a:spcPts val="600"/>
              </a:spcBef>
              <a:spcAft>
                <a:spcPts val="0"/>
              </a:spcAft>
              <a:buClr>
                <a:srgbClr val="000000"/>
              </a:buClr>
              <a:buSzPts val="1600"/>
              <a:buFont typeface="Arial"/>
              <a:buNone/>
              <a:tabLst/>
              <a:defRPr/>
            </a:pPr>
            <a:endParaRPr kumimoji="0" lang="en-GB" sz="1600" b="1" i="0" u="none" strike="noStrike" kern="0" cap="none" spc="0" normalizeH="0" baseline="0" noProof="0" dirty="0">
              <a:ln>
                <a:noFill/>
              </a:ln>
              <a:solidFill>
                <a:srgbClr val="00877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1E698783-6C59-F041-F63B-2913CE1EE15C}"/>
              </a:ext>
            </a:extLst>
          </p:cNvPr>
          <p:cNvSpPr txBox="1"/>
          <p:nvPr/>
        </p:nvSpPr>
        <p:spPr>
          <a:xfrm>
            <a:off x="513525" y="1690062"/>
            <a:ext cx="10154475" cy="347787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GB" sz="4000" dirty="0"/>
              <a:t>Understand: gap that needs filling</a:t>
            </a:r>
          </a:p>
          <a:p>
            <a:pPr marL="342900" indent="-342900">
              <a:spcBef>
                <a:spcPts val="1200"/>
              </a:spcBef>
              <a:buFont typeface="Arial" panose="020B0604020202020204" pitchFamily="34" charset="0"/>
              <a:buChar char="•"/>
            </a:pPr>
            <a:r>
              <a:rPr lang="en-GB" sz="4000" dirty="0"/>
              <a:t>Understand: equality law + </a:t>
            </a:r>
            <a:br>
              <a:rPr lang="en-GB" sz="4000" dirty="0"/>
            </a:br>
            <a:r>
              <a:rPr lang="en-GB" sz="4000" dirty="0"/>
              <a:t>what’s </a:t>
            </a:r>
            <a:r>
              <a:rPr lang="en-GB" sz="4000" i="1" dirty="0"/>
              <a:t>reasonable</a:t>
            </a:r>
          </a:p>
          <a:p>
            <a:pPr marL="342900" indent="-342900">
              <a:spcBef>
                <a:spcPts val="1200"/>
              </a:spcBef>
              <a:buFont typeface="Arial" panose="020B0604020202020204" pitchFamily="34" charset="0"/>
              <a:buChar char="•"/>
            </a:pPr>
            <a:r>
              <a:rPr lang="en-GB" sz="4000" dirty="0"/>
              <a:t>Motivated to: include ND and disabled people by </a:t>
            </a:r>
            <a:r>
              <a:rPr lang="en-GB" sz="4000" b="1" dirty="0"/>
              <a:t>removing barriers</a:t>
            </a:r>
          </a:p>
        </p:txBody>
      </p:sp>
      <p:sp>
        <p:nvSpPr>
          <p:cNvPr id="2" name="Slide Number Placeholder 1">
            <a:extLst>
              <a:ext uri="{FF2B5EF4-FFF2-40B4-BE49-F238E27FC236}">
                <a16:creationId xmlns:a16="http://schemas.microsoft.com/office/drawing/2014/main" id="{13985936-DBB9-54D0-4AAA-91AC29B229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55</a:t>
            </a:fld>
            <a:endParaRPr lang="en-GB"/>
          </a:p>
        </p:txBody>
      </p:sp>
    </p:spTree>
    <p:extLst>
      <p:ext uri="{BB962C8B-B14F-4D97-AF65-F5344CB8AC3E}">
        <p14:creationId xmlns:p14="http://schemas.microsoft.com/office/powerpoint/2010/main" val="1505262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71A45-43DD-9982-C888-B2DCEA095B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93F63D-F4CF-FFE8-43CC-92ED0683550D}"/>
              </a:ext>
            </a:extLst>
          </p:cNvPr>
          <p:cNvSpPr txBox="1">
            <a:spLocks noGrp="1"/>
          </p:cNvSpPr>
          <p:nvPr>
            <p:ph type="title" idx="4294967295"/>
          </p:nvPr>
        </p:nvSpPr>
        <p:spPr>
          <a:xfrm>
            <a:off x="915782" y="1332997"/>
            <a:ext cx="11627025" cy="3077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0000"/>
                </a:solidFill>
                <a:effectLst/>
                <a:uLnTx/>
                <a:uFillTx/>
                <a:latin typeface="Arial"/>
                <a:ea typeface="Arial"/>
                <a:cs typeface="Arial"/>
                <a:sym typeface="Arial"/>
              </a:rPr>
              <a:t>Examples of how current system does not work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0000"/>
                </a:solidFill>
                <a:effectLst/>
                <a:uLnTx/>
                <a:uFillTx/>
                <a:latin typeface="Arial"/>
                <a:ea typeface="Arial"/>
                <a:cs typeface="Arial"/>
                <a:sym typeface="Arial"/>
              </a:rPr>
              <a:t>(this year’s examples)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772FC7ED-6E25-FBA4-D4C6-558B7000B845}"/>
              </a:ext>
            </a:extLst>
          </p:cNvPr>
          <p:cNvSpPr txBox="1"/>
          <p:nvPr/>
        </p:nvSpPr>
        <p:spPr>
          <a:xfrm>
            <a:off x="915783" y="4180543"/>
            <a:ext cx="10360435" cy="954107"/>
          </a:xfrm>
          <a:prstGeom prst="rect">
            <a:avLst/>
          </a:prstGeom>
          <a:noFill/>
        </p:spPr>
        <p:txBody>
          <a:bodyPr wrap="square" rtlCol="0">
            <a:spAutoFit/>
          </a:bodyPr>
          <a:lstStyle/>
          <a:p>
            <a:r>
              <a:rPr lang="en-GB" sz="2800" dirty="0"/>
              <a:t>In the last 3 years we learned about the rights we all have and applied for jobs requesting adjustments.</a:t>
            </a:r>
            <a:endParaRPr lang="en-GB" sz="3200" dirty="0"/>
          </a:p>
        </p:txBody>
      </p:sp>
      <p:pic>
        <p:nvPicPr>
          <p:cNvPr id="6" name="Picture 5">
            <a:extLst>
              <a:ext uri="{FF2B5EF4-FFF2-40B4-BE49-F238E27FC236}">
                <a16:creationId xmlns:a16="http://schemas.microsoft.com/office/drawing/2014/main" id="{68C32C5A-4CE2-FFF8-1A58-ED8072278D96}"/>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2" name="Slide Number Placeholder 1">
            <a:extLst>
              <a:ext uri="{FF2B5EF4-FFF2-40B4-BE49-F238E27FC236}">
                <a16:creationId xmlns:a16="http://schemas.microsoft.com/office/drawing/2014/main" id="{C374AEE4-5E76-E90C-9C0D-11F63375F7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56</a:t>
            </a:fld>
            <a:endParaRPr lang="en-GB"/>
          </a:p>
        </p:txBody>
      </p:sp>
    </p:spTree>
    <p:extLst>
      <p:ext uri="{BB962C8B-B14F-4D97-AF65-F5344CB8AC3E}">
        <p14:creationId xmlns:p14="http://schemas.microsoft.com/office/powerpoint/2010/main" val="3816429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BED63-C405-D820-78C1-A4C6BFB0F7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A8141B-BEFC-F80E-5CF3-0FE06410864D}"/>
              </a:ext>
            </a:extLst>
          </p:cNvPr>
          <p:cNvSpPr>
            <a:spLocks noGrp="1"/>
          </p:cNvSpPr>
          <p:nvPr>
            <p:ph type="title" idx="4294967295"/>
          </p:nvPr>
        </p:nvSpPr>
        <p:spPr>
          <a:xfrm>
            <a:off x="838200" y="-1325563"/>
            <a:ext cx="10515600" cy="1325563"/>
          </a:xfrm>
          <a:prstGeom prst="rect">
            <a:avLst/>
          </a:prstGeom>
        </p:spPr>
        <p:txBody>
          <a:bodyPr anchor="b"/>
          <a:lstStyle/>
          <a:p>
            <a:r>
              <a:rPr lang="en-GB" dirty="0"/>
              <a:t>Example 2</a:t>
            </a:r>
          </a:p>
        </p:txBody>
      </p:sp>
      <p:sp>
        <p:nvSpPr>
          <p:cNvPr id="5" name="TextBox 4">
            <a:extLst>
              <a:ext uri="{FF2B5EF4-FFF2-40B4-BE49-F238E27FC236}">
                <a16:creationId xmlns:a16="http://schemas.microsoft.com/office/drawing/2014/main" id="{A6E8B4AB-0EED-F09C-6E72-DA3B7C388C73}"/>
              </a:ext>
            </a:extLst>
          </p:cNvPr>
          <p:cNvSpPr txBox="1"/>
          <p:nvPr/>
        </p:nvSpPr>
        <p:spPr>
          <a:xfrm>
            <a:off x="1037703" y="1572461"/>
            <a:ext cx="8058150" cy="2554545"/>
          </a:xfrm>
          <a:prstGeom prst="rect">
            <a:avLst/>
          </a:prstGeom>
          <a:noFill/>
        </p:spPr>
        <p:txBody>
          <a:bodyPr wrap="square" rtlCol="0">
            <a:spAutoFit/>
          </a:bodyPr>
          <a:lstStyle/>
          <a:p>
            <a:r>
              <a:rPr lang="en-GB" sz="3200" dirty="0"/>
              <a:t>day of interview…</a:t>
            </a:r>
            <a:r>
              <a:rPr lang="en-GB" sz="3200" b="1" dirty="0"/>
              <a:t>sorry we forgot to send those, here they are</a:t>
            </a:r>
            <a:r>
              <a:rPr lang="en-GB" sz="3200" dirty="0"/>
              <a:t>….” (requested 3 days in advance)</a:t>
            </a:r>
          </a:p>
          <a:p>
            <a:endParaRPr lang="en-GB" sz="3200" dirty="0"/>
          </a:p>
          <a:p>
            <a:endParaRPr lang="en-GB" sz="3200" dirty="0"/>
          </a:p>
        </p:txBody>
      </p:sp>
      <p:pic>
        <p:nvPicPr>
          <p:cNvPr id="3" name="Picture 2">
            <a:extLst>
              <a:ext uri="{FF2B5EF4-FFF2-40B4-BE49-F238E27FC236}">
                <a16:creationId xmlns:a16="http://schemas.microsoft.com/office/drawing/2014/main" id="{13CAC12F-0679-21C0-294B-15DF96915E0A}"/>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2" name="Slide Number Placeholder 1">
            <a:extLst>
              <a:ext uri="{FF2B5EF4-FFF2-40B4-BE49-F238E27FC236}">
                <a16:creationId xmlns:a16="http://schemas.microsoft.com/office/drawing/2014/main" id="{D10E4BDD-6870-5078-34BE-A07DA30C39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57</a:t>
            </a:fld>
            <a:endParaRPr lang="en-GB"/>
          </a:p>
        </p:txBody>
      </p:sp>
    </p:spTree>
    <p:extLst>
      <p:ext uri="{BB962C8B-B14F-4D97-AF65-F5344CB8AC3E}">
        <p14:creationId xmlns:p14="http://schemas.microsoft.com/office/powerpoint/2010/main" val="3130981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E41A-F720-8BD4-AC43-7FCF4E7300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9D192B-C664-834D-9C6D-76AD0A65C69E}"/>
              </a:ext>
            </a:extLst>
          </p:cNvPr>
          <p:cNvSpPr>
            <a:spLocks noGrp="1"/>
          </p:cNvSpPr>
          <p:nvPr>
            <p:ph type="title" idx="4294967295"/>
          </p:nvPr>
        </p:nvSpPr>
        <p:spPr>
          <a:xfrm>
            <a:off x="838200" y="-1325563"/>
            <a:ext cx="10515600" cy="1325563"/>
          </a:xfrm>
          <a:prstGeom prst="rect">
            <a:avLst/>
          </a:prstGeom>
        </p:spPr>
        <p:txBody>
          <a:bodyPr anchor="b"/>
          <a:lstStyle/>
          <a:p>
            <a:r>
              <a:rPr lang="en-GB" dirty="0"/>
              <a:t>Example 3</a:t>
            </a:r>
          </a:p>
        </p:txBody>
      </p:sp>
      <p:sp>
        <p:nvSpPr>
          <p:cNvPr id="5" name="TextBox 4">
            <a:extLst>
              <a:ext uri="{FF2B5EF4-FFF2-40B4-BE49-F238E27FC236}">
                <a16:creationId xmlns:a16="http://schemas.microsoft.com/office/drawing/2014/main" id="{A3C67EB4-A184-B988-DB52-7A02DF236842}"/>
              </a:ext>
            </a:extLst>
          </p:cNvPr>
          <p:cNvSpPr txBox="1"/>
          <p:nvPr/>
        </p:nvSpPr>
        <p:spPr>
          <a:xfrm>
            <a:off x="1037703" y="1572461"/>
            <a:ext cx="8058150" cy="2554545"/>
          </a:xfrm>
          <a:prstGeom prst="rect">
            <a:avLst/>
          </a:prstGeom>
          <a:noFill/>
        </p:spPr>
        <p:txBody>
          <a:bodyPr wrap="square" rtlCol="0">
            <a:spAutoFit/>
          </a:bodyPr>
          <a:lstStyle/>
          <a:p>
            <a:r>
              <a:rPr lang="en-GB" sz="3200" b="1" dirty="0"/>
              <a:t>Do you really need the questions 3 days in advance?  </a:t>
            </a:r>
            <a:r>
              <a:rPr lang="en-GB" sz="3200" dirty="0" err="1"/>
              <a:t>hows</a:t>
            </a:r>
            <a:r>
              <a:rPr lang="en-GB" sz="3200" dirty="0"/>
              <a:t> I send Sunday, for your Monday interview?</a:t>
            </a:r>
          </a:p>
          <a:p>
            <a:endParaRPr lang="en-GB" sz="3200" dirty="0"/>
          </a:p>
          <a:p>
            <a:endParaRPr lang="en-GB" sz="3200" dirty="0"/>
          </a:p>
        </p:txBody>
      </p:sp>
      <p:pic>
        <p:nvPicPr>
          <p:cNvPr id="3" name="Picture 2">
            <a:extLst>
              <a:ext uri="{FF2B5EF4-FFF2-40B4-BE49-F238E27FC236}">
                <a16:creationId xmlns:a16="http://schemas.microsoft.com/office/drawing/2014/main" id="{339EB98F-0F88-9EE7-DBA2-14FC8ADE085D}"/>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2" name="Slide Number Placeholder 1">
            <a:extLst>
              <a:ext uri="{FF2B5EF4-FFF2-40B4-BE49-F238E27FC236}">
                <a16:creationId xmlns:a16="http://schemas.microsoft.com/office/drawing/2014/main" id="{B2620B59-5D05-3C0B-8756-8399D6F50A0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58</a:t>
            </a:fld>
            <a:endParaRPr lang="en-GB"/>
          </a:p>
        </p:txBody>
      </p:sp>
    </p:spTree>
    <p:extLst>
      <p:ext uri="{BB962C8B-B14F-4D97-AF65-F5344CB8AC3E}">
        <p14:creationId xmlns:p14="http://schemas.microsoft.com/office/powerpoint/2010/main" val="4209655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D206-CCCF-17FA-8562-B8CEB9F816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51566B-0A8B-6C18-DB51-A8CCF17B4834}"/>
              </a:ext>
            </a:extLst>
          </p:cNvPr>
          <p:cNvSpPr>
            <a:spLocks noGrp="1"/>
          </p:cNvSpPr>
          <p:nvPr>
            <p:ph type="title" idx="4294967295"/>
          </p:nvPr>
        </p:nvSpPr>
        <p:spPr>
          <a:xfrm>
            <a:off x="838200" y="-1325563"/>
            <a:ext cx="10515600" cy="1325563"/>
          </a:xfrm>
          <a:prstGeom prst="rect">
            <a:avLst/>
          </a:prstGeom>
        </p:spPr>
        <p:txBody>
          <a:bodyPr anchor="b"/>
          <a:lstStyle/>
          <a:p>
            <a:r>
              <a:rPr lang="en-GB" dirty="0"/>
              <a:t>Example 4</a:t>
            </a:r>
          </a:p>
        </p:txBody>
      </p:sp>
      <p:pic>
        <p:nvPicPr>
          <p:cNvPr id="3" name="Picture 2">
            <a:extLst>
              <a:ext uri="{FF2B5EF4-FFF2-40B4-BE49-F238E27FC236}">
                <a16:creationId xmlns:a16="http://schemas.microsoft.com/office/drawing/2014/main" id="{9D0EF4A7-249F-B917-85E0-F21FA7ED3816}"/>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5" name="TextBox 4">
            <a:extLst>
              <a:ext uri="{FF2B5EF4-FFF2-40B4-BE49-F238E27FC236}">
                <a16:creationId xmlns:a16="http://schemas.microsoft.com/office/drawing/2014/main" id="{1D74CB0B-6902-ACC1-C465-688913DFAA41}"/>
              </a:ext>
            </a:extLst>
          </p:cNvPr>
          <p:cNvSpPr txBox="1"/>
          <p:nvPr/>
        </p:nvSpPr>
        <p:spPr>
          <a:xfrm>
            <a:off x="762000" y="1051560"/>
            <a:ext cx="9524999" cy="5016758"/>
          </a:xfrm>
          <a:prstGeom prst="rect">
            <a:avLst/>
          </a:prstGeom>
          <a:noFill/>
        </p:spPr>
        <p:txBody>
          <a:bodyPr wrap="square" rtlCol="0">
            <a:spAutoFit/>
          </a:bodyPr>
          <a:lstStyle/>
          <a:p>
            <a:r>
              <a:rPr lang="en-GB" sz="3200" dirty="0"/>
              <a:t>SLT</a:t>
            </a:r>
            <a:r>
              <a:rPr lang="en-GB" sz="3200" b="1" dirty="0"/>
              <a:t>: Hay you know about this RA stuff, do we really need to offer them if people request them?……</a:t>
            </a:r>
          </a:p>
          <a:p>
            <a:endParaRPr lang="en-GB" sz="3200" b="1" dirty="0"/>
          </a:p>
          <a:p>
            <a:r>
              <a:rPr lang="en-GB" sz="3200" dirty="0"/>
              <a:t>US</a:t>
            </a:r>
            <a:r>
              <a:rPr lang="en-GB" sz="3200" b="1" dirty="0"/>
              <a:t>: YEAA you absolutely do,</a:t>
            </a:r>
          </a:p>
          <a:p>
            <a:endParaRPr lang="en-GB" sz="3200" b="1" dirty="0"/>
          </a:p>
          <a:p>
            <a:r>
              <a:rPr lang="en-GB" sz="3200" dirty="0"/>
              <a:t>SLT</a:t>
            </a:r>
            <a:r>
              <a:rPr lang="en-GB" sz="3200" b="1" dirty="0"/>
              <a:t>:  YEAAAA.. but its for SENIOR management this time?</a:t>
            </a:r>
          </a:p>
          <a:p>
            <a:endParaRPr lang="en-GB" sz="3200" dirty="0"/>
          </a:p>
          <a:p>
            <a:endParaRPr lang="en-GB" sz="3200" dirty="0"/>
          </a:p>
        </p:txBody>
      </p:sp>
      <p:sp>
        <p:nvSpPr>
          <p:cNvPr id="2" name="Slide Number Placeholder 1">
            <a:extLst>
              <a:ext uri="{FF2B5EF4-FFF2-40B4-BE49-F238E27FC236}">
                <a16:creationId xmlns:a16="http://schemas.microsoft.com/office/drawing/2014/main" id="{5B413AD2-F70D-F918-9B75-AB902F86A7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59</a:t>
            </a:fld>
            <a:endParaRPr lang="en-GB"/>
          </a:p>
        </p:txBody>
      </p:sp>
    </p:spTree>
    <p:extLst>
      <p:ext uri="{BB962C8B-B14F-4D97-AF65-F5344CB8AC3E}">
        <p14:creationId xmlns:p14="http://schemas.microsoft.com/office/powerpoint/2010/main" val="1399183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1a52747cc2_0_60">
            <a:extLst>
              <a:ext uri="{C183D7F6-B498-43B3-948B-1728B52AA6E4}">
                <adec:decorative xmlns:adec="http://schemas.microsoft.com/office/drawing/2017/decorative" val="1"/>
              </a:ext>
            </a:extLst>
          </p:cNvPr>
          <p:cNvSpPr/>
          <p:nvPr/>
        </p:nvSpPr>
        <p:spPr>
          <a:xfrm>
            <a:off x="178950" y="116950"/>
            <a:ext cx="11834100" cy="5396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63317D78-FDC1-53EE-D9B8-085791AEC3C8}"/>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
        <p:nvSpPr>
          <p:cNvPr id="173" name="Google Shape;173;g21a52747cc2_0_60"/>
          <p:cNvSpPr txBox="1">
            <a:spLocks noGrp="1"/>
          </p:cNvSpPr>
          <p:nvPr>
            <p:ph type="title" idx="4294967295"/>
          </p:nvPr>
        </p:nvSpPr>
        <p:spPr>
          <a:xfrm>
            <a:off x="1217074" y="248383"/>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Who we’re made up of</a:t>
            </a:r>
          </a:p>
        </p:txBody>
      </p:sp>
      <p:pic>
        <p:nvPicPr>
          <p:cNvPr id="180" name="Google Shape;180;g21a52747cc2_0_60" descr="HM Revenue and Customs"/>
          <p:cNvPicPr preferRelativeResize="0"/>
          <p:nvPr/>
        </p:nvPicPr>
        <p:blipFill>
          <a:blip r:embed="rId5">
            <a:alphaModFix/>
          </a:blip>
          <a:stretch>
            <a:fillRect/>
          </a:stretch>
        </p:blipFill>
        <p:spPr>
          <a:xfrm>
            <a:off x="575200" y="1459426"/>
            <a:ext cx="1183682" cy="743350"/>
          </a:xfrm>
          <a:prstGeom prst="rect">
            <a:avLst/>
          </a:prstGeom>
          <a:noFill/>
          <a:ln>
            <a:noFill/>
          </a:ln>
        </p:spPr>
      </p:pic>
      <p:pic>
        <p:nvPicPr>
          <p:cNvPr id="181" name="Google Shape;181;g21a52747cc2_0_60" descr="Department for Work and Pensions"/>
          <p:cNvPicPr preferRelativeResize="0"/>
          <p:nvPr/>
        </p:nvPicPr>
        <p:blipFill>
          <a:blip r:embed="rId6">
            <a:alphaModFix/>
          </a:blip>
          <a:stretch>
            <a:fillRect/>
          </a:stretch>
        </p:blipFill>
        <p:spPr>
          <a:xfrm>
            <a:off x="4326655" y="1343872"/>
            <a:ext cx="1706207" cy="969607"/>
          </a:xfrm>
          <a:prstGeom prst="rect">
            <a:avLst/>
          </a:prstGeom>
          <a:noFill/>
          <a:ln>
            <a:noFill/>
          </a:ln>
        </p:spPr>
      </p:pic>
      <p:pic>
        <p:nvPicPr>
          <p:cNvPr id="182" name="Google Shape;182;g21a52747cc2_0_60" descr="Department for Environment, Food and Rural Affairs"/>
          <p:cNvPicPr preferRelativeResize="0"/>
          <p:nvPr/>
        </p:nvPicPr>
        <p:blipFill>
          <a:blip r:embed="rId7">
            <a:alphaModFix/>
          </a:blip>
          <a:stretch>
            <a:fillRect/>
          </a:stretch>
        </p:blipFill>
        <p:spPr>
          <a:xfrm>
            <a:off x="8158400" y="1416352"/>
            <a:ext cx="1577207" cy="782922"/>
          </a:xfrm>
          <a:prstGeom prst="rect">
            <a:avLst/>
          </a:prstGeom>
          <a:noFill/>
          <a:ln>
            <a:noFill/>
          </a:ln>
        </p:spPr>
      </p:pic>
      <p:pic>
        <p:nvPicPr>
          <p:cNvPr id="174" name="Google Shape;174;g21a52747cc2_0_60" descr="Scottish government"/>
          <p:cNvPicPr preferRelativeResize="0"/>
          <p:nvPr/>
        </p:nvPicPr>
        <p:blipFill>
          <a:blip r:embed="rId8">
            <a:alphaModFix/>
          </a:blip>
          <a:stretch>
            <a:fillRect/>
          </a:stretch>
        </p:blipFill>
        <p:spPr>
          <a:xfrm>
            <a:off x="610212" y="2639379"/>
            <a:ext cx="2420896" cy="623986"/>
          </a:xfrm>
          <a:prstGeom prst="rect">
            <a:avLst/>
          </a:prstGeom>
          <a:noFill/>
          <a:ln>
            <a:noFill/>
          </a:ln>
        </p:spPr>
      </p:pic>
      <p:pic>
        <p:nvPicPr>
          <p:cNvPr id="179" name="Google Shape;179;g21a52747cc2_0_60" descr="Ministry of Defence"/>
          <p:cNvPicPr preferRelativeResize="0"/>
          <p:nvPr/>
        </p:nvPicPr>
        <p:blipFill>
          <a:blip r:embed="rId9">
            <a:alphaModFix/>
          </a:blip>
          <a:stretch>
            <a:fillRect/>
          </a:stretch>
        </p:blipFill>
        <p:spPr>
          <a:xfrm>
            <a:off x="5483271" y="2639379"/>
            <a:ext cx="1099181" cy="876875"/>
          </a:xfrm>
          <a:prstGeom prst="rect">
            <a:avLst/>
          </a:prstGeom>
          <a:noFill/>
          <a:ln>
            <a:noFill/>
          </a:ln>
        </p:spPr>
      </p:pic>
      <p:pic>
        <p:nvPicPr>
          <p:cNvPr id="4" name="Picture 3" descr="Integrated Corporate Services">
            <a:extLst>
              <a:ext uri="{FF2B5EF4-FFF2-40B4-BE49-F238E27FC236}">
                <a16:creationId xmlns:a16="http://schemas.microsoft.com/office/drawing/2014/main" id="{BEF75FB9-6740-31F3-B796-E0D3944512E4}"/>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a:off x="8947003" y="2410127"/>
            <a:ext cx="948235" cy="1160870"/>
          </a:xfrm>
          <a:prstGeom prst="rect">
            <a:avLst/>
          </a:prstGeom>
        </p:spPr>
      </p:pic>
      <p:pic>
        <p:nvPicPr>
          <p:cNvPr id="176" name="Google Shape;176;g21a52747cc2_0_60" descr="Civil Service"/>
          <p:cNvPicPr preferRelativeResize="0"/>
          <p:nvPr/>
        </p:nvPicPr>
        <p:blipFill>
          <a:blip r:embed="rId12">
            <a:alphaModFix/>
          </a:blip>
          <a:stretch>
            <a:fillRect/>
          </a:stretch>
        </p:blipFill>
        <p:spPr>
          <a:xfrm>
            <a:off x="513525" y="3921123"/>
            <a:ext cx="1486743" cy="743350"/>
          </a:xfrm>
          <a:prstGeom prst="rect">
            <a:avLst/>
          </a:prstGeom>
          <a:noFill/>
          <a:ln>
            <a:noFill/>
          </a:ln>
        </p:spPr>
      </p:pic>
      <p:pic>
        <p:nvPicPr>
          <p:cNvPr id="175" name="Google Shape;175;g21a52747cc2_0_60" descr="Civil Service Jobs"/>
          <p:cNvPicPr preferRelativeResize="0"/>
          <p:nvPr/>
        </p:nvPicPr>
        <p:blipFill>
          <a:blip r:embed="rId13">
            <a:alphaModFix/>
          </a:blip>
          <a:stretch>
            <a:fillRect/>
          </a:stretch>
        </p:blipFill>
        <p:spPr>
          <a:xfrm>
            <a:off x="4266533" y="3921123"/>
            <a:ext cx="1638300" cy="933450"/>
          </a:xfrm>
          <a:prstGeom prst="rect">
            <a:avLst/>
          </a:prstGeom>
          <a:noFill/>
          <a:ln>
            <a:noFill/>
          </a:ln>
        </p:spPr>
      </p:pic>
      <p:pic>
        <p:nvPicPr>
          <p:cNvPr id="178" name="Google Shape;178;g21a52747cc2_0_60" descr="Government Recruitment Service"/>
          <p:cNvPicPr preferRelativeResize="0"/>
          <p:nvPr/>
        </p:nvPicPr>
        <p:blipFill>
          <a:blip r:embed="rId14">
            <a:alphaModFix/>
          </a:blip>
          <a:stretch>
            <a:fillRect/>
          </a:stretch>
        </p:blipFill>
        <p:spPr>
          <a:xfrm>
            <a:off x="8044814" y="3826063"/>
            <a:ext cx="1543050" cy="942975"/>
          </a:xfrm>
          <a:prstGeom prst="rect">
            <a:avLst/>
          </a:prstGeom>
          <a:noFill/>
          <a:ln>
            <a:noFill/>
          </a:ln>
        </p:spPr>
      </p:pic>
      <p:sp>
        <p:nvSpPr>
          <p:cNvPr id="172" name="Google Shape;172;g21a52747cc2_0_60"/>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6</a:t>
            </a:fld>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1455-4E63-02BB-181A-A00291E678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50474B-7BB3-9DCE-FD09-F310180F435D}"/>
              </a:ext>
            </a:extLst>
          </p:cNvPr>
          <p:cNvSpPr>
            <a:spLocks noGrp="1"/>
          </p:cNvSpPr>
          <p:nvPr>
            <p:ph type="title" idx="4294967295"/>
          </p:nvPr>
        </p:nvSpPr>
        <p:spPr>
          <a:xfrm>
            <a:off x="838200" y="-1325563"/>
            <a:ext cx="10515600" cy="1325563"/>
          </a:xfrm>
          <a:prstGeom prst="rect">
            <a:avLst/>
          </a:prstGeom>
        </p:spPr>
        <p:txBody>
          <a:bodyPr anchor="b"/>
          <a:lstStyle/>
          <a:p>
            <a:r>
              <a:rPr lang="en-GB" dirty="0"/>
              <a:t>Example 5</a:t>
            </a:r>
          </a:p>
        </p:txBody>
      </p:sp>
      <p:pic>
        <p:nvPicPr>
          <p:cNvPr id="3" name="Picture 2">
            <a:extLst>
              <a:ext uri="{FF2B5EF4-FFF2-40B4-BE49-F238E27FC236}">
                <a16:creationId xmlns:a16="http://schemas.microsoft.com/office/drawing/2014/main" id="{838603D2-28B8-510A-DDA5-59C99CF1C84D}"/>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5" name="TextBox 4">
            <a:extLst>
              <a:ext uri="{FF2B5EF4-FFF2-40B4-BE49-F238E27FC236}">
                <a16:creationId xmlns:a16="http://schemas.microsoft.com/office/drawing/2014/main" id="{FE3631F5-032B-BC2A-3605-18C756CCE86A}"/>
              </a:ext>
            </a:extLst>
          </p:cNvPr>
          <p:cNvSpPr txBox="1"/>
          <p:nvPr/>
        </p:nvSpPr>
        <p:spPr>
          <a:xfrm>
            <a:off x="762000" y="1051560"/>
            <a:ext cx="10517718" cy="5016758"/>
          </a:xfrm>
          <a:prstGeom prst="rect">
            <a:avLst/>
          </a:prstGeom>
          <a:noFill/>
        </p:spPr>
        <p:txBody>
          <a:bodyPr wrap="square" rtlCol="0">
            <a:spAutoFit/>
          </a:bodyPr>
          <a:lstStyle/>
          <a:p>
            <a:r>
              <a:rPr lang="en-GB" sz="3200" dirty="0"/>
              <a:t>Interview Pannel member (</a:t>
            </a:r>
            <a:r>
              <a:rPr lang="en-GB" sz="3200" i="1" dirty="0"/>
              <a:t>to all interview members, and applicant on day of interview)</a:t>
            </a:r>
            <a:r>
              <a:rPr lang="en-GB" sz="3200" b="1" dirty="0"/>
              <a:t>: </a:t>
            </a:r>
            <a:br>
              <a:rPr lang="en-GB" sz="3200" b="1" dirty="0"/>
            </a:br>
            <a:r>
              <a:rPr lang="en-GB" sz="3200" b="1" dirty="0"/>
              <a:t>“Sorry I really think its unfair that the applicant has been given the question 3 day in advance of this interview, its unfair on other interviewees</a:t>
            </a:r>
            <a:r>
              <a:rPr lang="en-GB" sz="3200" dirty="0"/>
              <a:t>….. </a:t>
            </a:r>
          </a:p>
          <a:p>
            <a:endParaRPr lang="en-GB" sz="3200" dirty="0"/>
          </a:p>
          <a:p>
            <a:r>
              <a:rPr lang="en-GB" sz="3200" dirty="0"/>
              <a:t>(this in an interview for a </a:t>
            </a:r>
            <a:r>
              <a:rPr lang="en-GB" sz="3200" b="1" dirty="0"/>
              <a:t>HR position.</a:t>
            </a:r>
            <a:r>
              <a:rPr lang="en-GB" sz="3200" dirty="0"/>
              <a:t> even before any questions)</a:t>
            </a:r>
          </a:p>
          <a:p>
            <a:endParaRPr lang="en-GB" sz="3200" dirty="0"/>
          </a:p>
          <a:p>
            <a:endParaRPr lang="en-GB" sz="3200" dirty="0"/>
          </a:p>
        </p:txBody>
      </p:sp>
      <p:sp>
        <p:nvSpPr>
          <p:cNvPr id="2" name="Slide Number Placeholder 1">
            <a:extLst>
              <a:ext uri="{FF2B5EF4-FFF2-40B4-BE49-F238E27FC236}">
                <a16:creationId xmlns:a16="http://schemas.microsoft.com/office/drawing/2014/main" id="{E705C337-6D9B-AA03-8B5E-762BE5FC09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60</a:t>
            </a:fld>
            <a:endParaRPr lang="en-GB"/>
          </a:p>
        </p:txBody>
      </p:sp>
    </p:spTree>
    <p:extLst>
      <p:ext uri="{BB962C8B-B14F-4D97-AF65-F5344CB8AC3E}">
        <p14:creationId xmlns:p14="http://schemas.microsoft.com/office/powerpoint/2010/main" val="2025634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AD2F4-E92E-DAC2-F7FA-E178117E72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875ACF-CBF8-D1F9-8171-805EE6AFB480}"/>
              </a:ext>
            </a:extLst>
          </p:cNvPr>
          <p:cNvSpPr>
            <a:spLocks noGrp="1"/>
          </p:cNvSpPr>
          <p:nvPr>
            <p:ph type="title" idx="4294967295"/>
          </p:nvPr>
        </p:nvSpPr>
        <p:spPr>
          <a:xfrm>
            <a:off x="838200" y="-1325563"/>
            <a:ext cx="10515600" cy="1325563"/>
          </a:xfrm>
          <a:prstGeom prst="rect">
            <a:avLst/>
          </a:prstGeom>
        </p:spPr>
        <p:txBody>
          <a:bodyPr anchor="b"/>
          <a:lstStyle/>
          <a:p>
            <a:r>
              <a:rPr lang="en-GB" dirty="0"/>
              <a:t>Example 6</a:t>
            </a:r>
          </a:p>
        </p:txBody>
      </p:sp>
      <p:pic>
        <p:nvPicPr>
          <p:cNvPr id="3" name="Picture 2">
            <a:extLst>
              <a:ext uri="{FF2B5EF4-FFF2-40B4-BE49-F238E27FC236}">
                <a16:creationId xmlns:a16="http://schemas.microsoft.com/office/drawing/2014/main" id="{7C59DEB3-6C5C-5253-8393-CA3D662F2942}"/>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5" name="TextBox 4">
            <a:extLst>
              <a:ext uri="{FF2B5EF4-FFF2-40B4-BE49-F238E27FC236}">
                <a16:creationId xmlns:a16="http://schemas.microsoft.com/office/drawing/2014/main" id="{EC67B6D1-202F-1092-33E0-AC19AF184318}"/>
              </a:ext>
            </a:extLst>
          </p:cNvPr>
          <p:cNvSpPr txBox="1"/>
          <p:nvPr/>
        </p:nvSpPr>
        <p:spPr>
          <a:xfrm>
            <a:off x="691604" y="1242060"/>
            <a:ext cx="8985796" cy="3908762"/>
          </a:xfrm>
          <a:prstGeom prst="rect">
            <a:avLst/>
          </a:prstGeom>
          <a:noFill/>
        </p:spPr>
        <p:txBody>
          <a:bodyPr wrap="square" rtlCol="0">
            <a:spAutoFit/>
          </a:bodyPr>
          <a:lstStyle/>
          <a:p>
            <a:r>
              <a:rPr lang="en-GB" sz="3600" dirty="0"/>
              <a:t>It does show </a:t>
            </a:r>
            <a:r>
              <a:rPr lang="en-GB" sz="3600" b="1" dirty="0"/>
              <a:t>why people fear requesting </a:t>
            </a:r>
            <a:r>
              <a:rPr lang="en-GB" sz="3600" dirty="0"/>
              <a:t>DCS or reasonable adjustments</a:t>
            </a:r>
          </a:p>
          <a:p>
            <a:r>
              <a:rPr lang="en-GB" sz="3600" dirty="0"/>
              <a:t>and</a:t>
            </a:r>
          </a:p>
          <a:p>
            <a:r>
              <a:rPr lang="en-GB" sz="3600" dirty="0"/>
              <a:t>Why we need a </a:t>
            </a:r>
            <a:r>
              <a:rPr lang="en-GB" sz="3600" b="1" dirty="0"/>
              <a:t>system that supports the needs and rights of neurodivergent applicants.</a:t>
            </a:r>
          </a:p>
          <a:p>
            <a:endParaRPr lang="en-GB" sz="3200" dirty="0"/>
          </a:p>
        </p:txBody>
      </p:sp>
      <p:sp>
        <p:nvSpPr>
          <p:cNvPr id="2" name="Slide Number Placeholder 1">
            <a:extLst>
              <a:ext uri="{FF2B5EF4-FFF2-40B4-BE49-F238E27FC236}">
                <a16:creationId xmlns:a16="http://schemas.microsoft.com/office/drawing/2014/main" id="{862752A6-98E0-BA08-49F0-0E4E602163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61</a:t>
            </a:fld>
            <a:endParaRPr lang="en-GB"/>
          </a:p>
        </p:txBody>
      </p:sp>
    </p:spTree>
    <p:extLst>
      <p:ext uri="{BB962C8B-B14F-4D97-AF65-F5344CB8AC3E}">
        <p14:creationId xmlns:p14="http://schemas.microsoft.com/office/powerpoint/2010/main" val="206848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1a52747cc2_0_36">
            <a:extLs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332" name="Google Shape;332;g21a52747cc2_0_36"/>
          <p:cNvSpPr txBox="1">
            <a:spLocks noGrp="1"/>
          </p:cNvSpPr>
          <p:nvPr>
            <p:ph type="title" idx="4294967295"/>
          </p:nvPr>
        </p:nvSpPr>
        <p:spPr>
          <a:xfrm>
            <a:off x="469325" y="96700"/>
            <a:ext cx="8990100" cy="665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Where is the tool now?</a:t>
            </a:r>
          </a:p>
        </p:txBody>
      </p:sp>
      <p:sp>
        <p:nvSpPr>
          <p:cNvPr id="333" name="Google Shape;333;g21a52747cc2_0_36"/>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62</a:t>
            </a:fld>
            <a:endParaRPr/>
          </a:p>
        </p:txBody>
      </p:sp>
      <p:pic>
        <p:nvPicPr>
          <p:cNvPr id="2" name="Picture 1">
            <a:extLst>
              <a:ext uri="{FF2B5EF4-FFF2-40B4-BE49-F238E27FC236}">
                <a16:creationId xmlns:a16="http://schemas.microsoft.com/office/drawing/2014/main" id="{228FC846-204B-CF06-E933-24AC626A8DFD}"/>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Tree>
    <p:extLst>
      <p:ext uri="{BB962C8B-B14F-4D97-AF65-F5344CB8AC3E}">
        <p14:creationId xmlns:p14="http://schemas.microsoft.com/office/powerpoint/2010/main" val="1675294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4" name="Title 3">
            <a:extLst>
              <a:ext uri="{FF2B5EF4-FFF2-40B4-BE49-F238E27FC236}">
                <a16:creationId xmlns:a16="http://schemas.microsoft.com/office/drawing/2014/main" id="{CA80D07B-E5F0-F77E-C2BA-7E264DD59DFF}"/>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representing boxes hidden in warehouse of boxes</a:t>
            </a:r>
          </a:p>
        </p:txBody>
      </p:sp>
      <p:sp>
        <p:nvSpPr>
          <p:cNvPr id="338" name="Google Shape;338;g22379892346_0_33"/>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63</a:t>
            </a:fld>
            <a:endParaRPr/>
          </a:p>
        </p:txBody>
      </p:sp>
      <p:pic>
        <p:nvPicPr>
          <p:cNvPr id="3" name="Picture 2">
            <a:extLst>
              <a:ext uri="{FF2B5EF4-FFF2-40B4-BE49-F238E27FC236}">
                <a16:creationId xmlns:a16="http://schemas.microsoft.com/office/drawing/2014/main" id="{24F3CAE1-CD68-5F2B-DC8F-D68280F85C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3092" y="71985"/>
            <a:ext cx="11922370" cy="5445812"/>
          </a:xfrm>
          <a:prstGeom prst="rect">
            <a:avLst/>
          </a:prstGeom>
        </p:spPr>
      </p:pic>
      <p:pic>
        <p:nvPicPr>
          <p:cNvPr id="2" name="Picture 1">
            <a:extLst>
              <a:ext uri="{FF2B5EF4-FFF2-40B4-BE49-F238E27FC236}">
                <a16:creationId xmlns:a16="http://schemas.microsoft.com/office/drawing/2014/main" id="{DCD8B35F-7779-5A40-C8B7-B0FF9E4B840F}"/>
              </a:ext>
              <a:ext uri="{C183D7F6-B498-43B3-948B-1728B52AA6E4}">
                <adec:decorative xmlns:adec="http://schemas.microsoft.com/office/drawing/2017/decorative" val="1"/>
              </a:ext>
            </a:extLst>
          </p:cNvPr>
          <p:cNvPicPr>
            <a:picLocks noChangeAspect="1"/>
          </p:cNvPicPr>
          <p:nvPr/>
        </p:nvPicPr>
        <p:blipFill rotWithShape="1">
          <a:blip r:embed="rId4">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Tree>
    <p:extLst>
      <p:ext uri="{BB962C8B-B14F-4D97-AF65-F5344CB8AC3E}">
        <p14:creationId xmlns:p14="http://schemas.microsoft.com/office/powerpoint/2010/main" val="3830891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1a52747cc2_0_48">
            <a:extLs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401" name="Google Shape;401;g21a52747cc2_0_48"/>
          <p:cNvSpPr txBox="1">
            <a:spLocks noGrp="1"/>
          </p:cNvSpPr>
          <p:nvPr>
            <p:ph type="title" idx="4294967295"/>
          </p:nvPr>
        </p:nvSpPr>
        <p:spPr>
          <a:xfrm>
            <a:off x="469325" y="96700"/>
            <a:ext cx="8292838" cy="665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What we need from you: if you’re willing…</a:t>
            </a:r>
          </a:p>
        </p:txBody>
      </p:sp>
      <p:sp>
        <p:nvSpPr>
          <p:cNvPr id="402" name="Google Shape;402;g21a52747cc2_0_48"/>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3" name="Picture 2">
            <a:extLst>
              <a:ext uri="{FF2B5EF4-FFF2-40B4-BE49-F238E27FC236}">
                <a16:creationId xmlns:a16="http://schemas.microsoft.com/office/drawing/2014/main" id="{D66E7AAE-2B63-4F15-2480-D5962EEA0B99}"/>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465" name="Google Shape;465;g22379892346_0_27"/>
          <p:cNvSpPr txBox="1">
            <a:spLocks noGrp="1"/>
          </p:cNvSpPr>
          <p:nvPr>
            <p:ph type="title" idx="4294967295"/>
          </p:nvPr>
        </p:nvSpPr>
        <p:spPr>
          <a:xfrm>
            <a:off x="915783" y="318217"/>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What we need</a:t>
            </a:r>
          </a:p>
        </p:txBody>
      </p:sp>
      <p:sp>
        <p:nvSpPr>
          <p:cNvPr id="466" name="Google Shape;466;g22379892346_0_27"/>
          <p:cNvSpPr txBox="1"/>
          <p:nvPr/>
        </p:nvSpPr>
        <p:spPr>
          <a:xfrm>
            <a:off x="452925" y="900825"/>
            <a:ext cx="11431500" cy="1851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GB" sz="5800" dirty="0"/>
              <a:t>Okay… so we assume this is a room full of mostly </a:t>
            </a:r>
            <a:r>
              <a:rPr lang="en-GB" sz="5800" b="1" dirty="0"/>
              <a:t>Service designers, </a:t>
            </a:r>
            <a:r>
              <a:rPr lang="en-GB" sz="5800" dirty="0"/>
              <a:t>But….from all multiple departments</a:t>
            </a:r>
            <a:endParaRPr sz="5800" dirty="0">
              <a:solidFill>
                <a:srgbClr val="129B98"/>
              </a:solidFill>
            </a:endParaRPr>
          </a:p>
        </p:txBody>
      </p:sp>
      <p:sp>
        <p:nvSpPr>
          <p:cNvPr id="464" name="Google Shape;464;g22379892346_0_27"/>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9">
          <a:extLst>
            <a:ext uri="{FF2B5EF4-FFF2-40B4-BE49-F238E27FC236}">
              <a16:creationId xmlns:a16="http://schemas.microsoft.com/office/drawing/2014/main" id="{B92A1BDB-3EE7-1EFF-3801-F1C6FB3FA8E7}"/>
            </a:ext>
          </a:extLst>
        </p:cNvPr>
        <p:cNvGrpSpPr/>
        <p:nvPr/>
      </p:nvGrpSpPr>
      <p:grpSpPr>
        <a:xfrm>
          <a:off x="0" y="0"/>
          <a:ext cx="0" cy="0"/>
          <a:chOff x="0" y="0"/>
          <a:chExt cx="0" cy="0"/>
        </a:xfrm>
      </p:grpSpPr>
      <p:sp>
        <p:nvSpPr>
          <p:cNvPr id="400" name="Google Shape;400;g21a52747cc2_0_48">
            <a:extLst>
              <a:ext uri="{FF2B5EF4-FFF2-40B4-BE49-F238E27FC236}">
                <a16:creationId xmlns:a16="http://schemas.microsoft.com/office/drawing/2014/main" id="{D1F726D1-3ED6-A177-2A5D-9B7D6350653A}"/>
              </a:ex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401" name="Google Shape;401;g21a52747cc2_0_48">
            <a:extLst>
              <a:ext uri="{FF2B5EF4-FFF2-40B4-BE49-F238E27FC236}">
                <a16:creationId xmlns:a16="http://schemas.microsoft.com/office/drawing/2014/main" id="{3DCE9770-B8F6-791F-9B62-E58C5D705936}"/>
              </a:ext>
            </a:extLst>
          </p:cNvPr>
          <p:cNvSpPr txBox="1">
            <a:spLocks noGrp="1"/>
          </p:cNvSpPr>
          <p:nvPr>
            <p:ph type="title" idx="4294967295"/>
          </p:nvPr>
        </p:nvSpPr>
        <p:spPr>
          <a:xfrm>
            <a:off x="469325" y="96700"/>
            <a:ext cx="11584608" cy="594084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0" i="0" u="none" strike="noStrike" kern="0" cap="none" spc="0" normalizeH="0" baseline="0" noProof="0" dirty="0">
                <a:ln>
                  <a:noFill/>
                </a:ln>
                <a:solidFill>
                  <a:srgbClr val="FFFFFF"/>
                </a:solidFill>
                <a:effectLst/>
                <a:uLnTx/>
                <a:uFillTx/>
                <a:latin typeface="Arial"/>
                <a:ea typeface="Arial"/>
                <a:cs typeface="Arial"/>
                <a:sym typeface="Arial"/>
              </a:rPr>
              <a:t>Back to original project: </a:t>
            </a: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strengths </a:t>
            </a:r>
            <a:r>
              <a:rPr kumimoji="0" lang="en-GB" sz="5200" b="0" i="0" u="none" strike="noStrike" kern="0" cap="none" spc="0" normalizeH="0" baseline="0" noProof="0" dirty="0">
                <a:ln>
                  <a:noFill/>
                </a:ln>
                <a:solidFill>
                  <a:srgbClr val="FFFFFF"/>
                </a:solidFill>
                <a:effectLst/>
                <a:uLnTx/>
                <a:uFillTx/>
                <a:latin typeface="Arial"/>
                <a:ea typeface="Arial"/>
                <a:cs typeface="Arial"/>
                <a:sym typeface="Arial"/>
              </a:rPr>
              <a:t>and </a:t>
            </a: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struggles </a:t>
            </a:r>
            <a:r>
              <a:rPr kumimoji="0" lang="en-GB" sz="5200" b="0" i="1" u="none" strike="noStrike" kern="0" cap="none" spc="0" normalizeH="0" baseline="0" noProof="0" dirty="0">
                <a:ln>
                  <a:noFill/>
                </a:ln>
                <a:solidFill>
                  <a:srgbClr val="FFFFFF"/>
                </a:solidFill>
                <a:effectLst/>
                <a:uLnTx/>
                <a:uFillTx/>
                <a:latin typeface="Arial"/>
                <a:ea typeface="Arial"/>
                <a:cs typeface="Arial"/>
                <a:sym typeface="Arial"/>
              </a:rPr>
              <a:t>identifier</a:t>
            </a:r>
          </a:p>
        </p:txBody>
      </p:sp>
      <p:sp>
        <p:nvSpPr>
          <p:cNvPr id="402" name="Google Shape;402;g21a52747cc2_0_48">
            <a:extLst>
              <a:ext uri="{FF2B5EF4-FFF2-40B4-BE49-F238E27FC236}">
                <a16:creationId xmlns:a16="http://schemas.microsoft.com/office/drawing/2014/main" id="{0EC5CE0C-4A00-2792-B263-61E8D3EBD8C2}"/>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66</a:t>
            </a:fld>
            <a:endParaRPr/>
          </a:p>
        </p:txBody>
      </p:sp>
      <p:pic>
        <p:nvPicPr>
          <p:cNvPr id="2" name="Picture 1">
            <a:extLst>
              <a:ext uri="{FF2B5EF4-FFF2-40B4-BE49-F238E27FC236}">
                <a16:creationId xmlns:a16="http://schemas.microsoft.com/office/drawing/2014/main" id="{C84B1B9D-DE2A-19A9-8B0E-A9E9D3ACD12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Tree>
    <p:extLst>
      <p:ext uri="{BB962C8B-B14F-4D97-AF65-F5344CB8AC3E}">
        <p14:creationId xmlns:p14="http://schemas.microsoft.com/office/powerpoint/2010/main" val="2686908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4" name="Picture 3">
            <a:extLst>
              <a:ext uri="{FF2B5EF4-FFF2-40B4-BE49-F238E27FC236}">
                <a16:creationId xmlns:a16="http://schemas.microsoft.com/office/drawing/2014/main" id="{0D12F892-ED5A-12EE-50F9-ED3CE1B1CDB1}"/>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339" name="Google Shape;339;g22379892346_0_33"/>
          <p:cNvSpPr txBox="1">
            <a:spLocks noGrp="1"/>
          </p:cNvSpPr>
          <p:nvPr>
            <p:ph type="title" idx="4294967295"/>
          </p:nvPr>
        </p:nvSpPr>
        <p:spPr>
          <a:xfrm>
            <a:off x="1078552" y="202623"/>
            <a:ext cx="5665148" cy="77155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3A8081"/>
                </a:solidFill>
                <a:effectLst/>
                <a:uLnTx/>
                <a:uFillTx/>
                <a:latin typeface="Arial"/>
                <a:ea typeface="Arial"/>
                <a:cs typeface="Arial"/>
                <a:sym typeface="Arial"/>
              </a:rPr>
              <a:t>Help with the </a:t>
            </a:r>
            <a:r>
              <a:rPr kumimoji="0" lang="en-GB" sz="1800" b="1" i="0" u="none" strike="noStrike" kern="0" cap="none" spc="0" normalizeH="0" baseline="0" noProof="0" dirty="0">
                <a:ln>
                  <a:noFill/>
                </a:ln>
                <a:solidFill>
                  <a:srgbClr val="3A8081"/>
                </a:solidFill>
                <a:effectLst/>
                <a:uLnTx/>
                <a:uFillTx/>
                <a:latin typeface="Arial"/>
                <a:ea typeface="Arial"/>
                <a:cs typeface="Arial"/>
                <a:sym typeface="Arial"/>
              </a:rPr>
              <a:t>next project </a:t>
            </a:r>
            <a:r>
              <a:rPr kumimoji="0" lang="en-GB" sz="1800" b="0" i="0" u="none" strike="noStrike" kern="0" cap="none" spc="0" normalizeH="0" baseline="0" noProof="0" dirty="0">
                <a:ln>
                  <a:noFill/>
                </a:ln>
                <a:solidFill>
                  <a:srgbClr val="3A8081"/>
                </a:solidFill>
                <a:effectLst/>
                <a:uLnTx/>
                <a:uFillTx/>
                <a:latin typeface="Arial"/>
                <a:ea typeface="Arial"/>
                <a:cs typeface="Arial"/>
                <a:sym typeface="Arial"/>
              </a:rPr>
              <a:t>– developing this into a strengths and struggles identifier…</a:t>
            </a:r>
          </a:p>
        </p:txBody>
      </p:sp>
      <p:pic>
        <p:nvPicPr>
          <p:cNvPr id="1026" name="Picture 2" descr="Tree diagram showing things neurodivergent people can struggle with and possible strengths. It also demonstrates the overlap between different conditions (dyslexia, dyscalculia, dyspraxia, autism and ADHD), strengths and challenges., Picture">
            <a:extLst>
              <a:ext uri="{FF2B5EF4-FFF2-40B4-BE49-F238E27FC236}">
                <a16:creationId xmlns:a16="http://schemas.microsoft.com/office/drawing/2014/main" id="{1BA3D36A-D401-06EB-95C1-FEFBCB458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1014" y="1330350"/>
            <a:ext cx="8780985" cy="5223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29A4FF-6B1A-E68D-B175-42B414AA3268}"/>
              </a:ext>
            </a:extLst>
          </p:cNvPr>
          <p:cNvSpPr txBox="1"/>
          <p:nvPr/>
        </p:nvSpPr>
        <p:spPr>
          <a:xfrm>
            <a:off x="621352" y="1295722"/>
            <a:ext cx="3683947" cy="4231928"/>
          </a:xfrm>
          <a:prstGeom prst="rect">
            <a:avLst/>
          </a:prstGeom>
          <a:noFill/>
        </p:spPr>
        <p:txBody>
          <a:bodyPr wrap="square">
            <a:spAutoFit/>
          </a:bodyPr>
          <a:lstStyle/>
          <a:p>
            <a:pPr fontAlgn="base"/>
            <a:r>
              <a:rPr lang="en-GB" sz="2800" b="1" dirty="0"/>
              <a:t>We need your support if you’re a</a:t>
            </a:r>
            <a:r>
              <a:rPr lang="en-GB" sz="2800" dirty="0"/>
              <a:t>: </a:t>
            </a:r>
          </a:p>
          <a:p>
            <a:pPr marL="342900" indent="-342900" fontAlgn="base">
              <a:spcBef>
                <a:spcPts val="600"/>
              </a:spcBef>
              <a:spcAft>
                <a:spcPts val="600"/>
              </a:spcAft>
              <a:buClr>
                <a:srgbClr val="3A8081"/>
              </a:buClr>
              <a:buFont typeface="Wingdings" panose="05000000000000000000" pitchFamily="2" charset="2"/>
              <a:buChar char="ü"/>
            </a:pPr>
            <a:r>
              <a:rPr lang="en-GB" sz="2800" dirty="0"/>
              <a:t>user researcher </a:t>
            </a:r>
          </a:p>
          <a:p>
            <a:pPr marL="342900" indent="-342900" fontAlgn="base">
              <a:spcBef>
                <a:spcPts val="600"/>
              </a:spcBef>
              <a:spcAft>
                <a:spcPts val="600"/>
              </a:spcAft>
              <a:buClr>
                <a:srgbClr val="3A8081"/>
              </a:buClr>
              <a:buFont typeface="Wingdings" panose="05000000000000000000" pitchFamily="2" charset="2"/>
              <a:buChar char="ü"/>
            </a:pPr>
            <a:r>
              <a:rPr lang="en-GB" sz="2800" dirty="0"/>
              <a:t>content designer  </a:t>
            </a:r>
          </a:p>
          <a:p>
            <a:pPr marL="342900" indent="-342900" fontAlgn="base">
              <a:spcBef>
                <a:spcPts val="600"/>
              </a:spcBef>
              <a:spcAft>
                <a:spcPts val="600"/>
              </a:spcAft>
              <a:buClr>
                <a:srgbClr val="3A8081"/>
              </a:buClr>
              <a:buFont typeface="Wingdings" panose="05000000000000000000" pitchFamily="2" charset="2"/>
              <a:buChar char="ü"/>
            </a:pPr>
            <a:r>
              <a:rPr lang="en-GB" sz="2800" dirty="0"/>
              <a:t>service designer </a:t>
            </a:r>
          </a:p>
          <a:p>
            <a:pPr marL="342900" indent="-342900" fontAlgn="base">
              <a:spcBef>
                <a:spcPts val="600"/>
              </a:spcBef>
              <a:spcAft>
                <a:spcPts val="600"/>
              </a:spcAft>
              <a:buClr>
                <a:srgbClr val="3A8081"/>
              </a:buClr>
              <a:buFont typeface="Wingdings" panose="05000000000000000000" pitchFamily="2" charset="2"/>
              <a:buChar char="ü"/>
            </a:pPr>
            <a:r>
              <a:rPr lang="en-GB" sz="2800" dirty="0"/>
              <a:t>interaction designer </a:t>
            </a:r>
          </a:p>
          <a:p>
            <a:pPr marL="342900" indent="-342900" fontAlgn="base">
              <a:spcBef>
                <a:spcPts val="600"/>
              </a:spcBef>
              <a:spcAft>
                <a:spcPts val="600"/>
              </a:spcAft>
              <a:buClr>
                <a:srgbClr val="3A8081"/>
              </a:buClr>
              <a:buFont typeface="Wingdings" panose="05000000000000000000" pitchFamily="2" charset="2"/>
              <a:buChar char="ü"/>
            </a:pPr>
            <a:r>
              <a:rPr lang="en-GB" sz="2800" dirty="0"/>
              <a:t>developer</a:t>
            </a:r>
          </a:p>
        </p:txBody>
      </p:sp>
      <p:sp>
        <p:nvSpPr>
          <p:cNvPr id="338" name="Google Shape;338;g22379892346_0_33"/>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7">
          <a:extLst>
            <a:ext uri="{FF2B5EF4-FFF2-40B4-BE49-F238E27FC236}">
              <a16:creationId xmlns:a16="http://schemas.microsoft.com/office/drawing/2014/main" id="{5C6F093B-AF64-EB6E-8D56-7B7107EFC8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A2B55F-00FE-3D5D-5AC6-E6062BA89C5B}"/>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339" name="Google Shape;339;g22379892346_0_33">
            <a:extLst>
              <a:ext uri="{FF2B5EF4-FFF2-40B4-BE49-F238E27FC236}">
                <a16:creationId xmlns:a16="http://schemas.microsoft.com/office/drawing/2014/main" id="{71E71E8E-796A-9C28-89C7-58EDF3E2386B}"/>
              </a:ext>
            </a:extLst>
          </p:cNvPr>
          <p:cNvSpPr txBox="1">
            <a:spLocks noGrp="1"/>
          </p:cNvSpPr>
          <p:nvPr>
            <p:ph type="title" idx="4294967295"/>
          </p:nvPr>
        </p:nvSpPr>
        <p:spPr>
          <a:xfrm>
            <a:off x="1078552" y="269850"/>
            <a:ext cx="5665148" cy="77155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3A8081"/>
                </a:solidFill>
                <a:effectLst/>
                <a:uLnTx/>
                <a:uFillTx/>
                <a:latin typeface="Arial"/>
                <a:ea typeface="Arial"/>
                <a:cs typeface="Arial"/>
                <a:sym typeface="Arial"/>
              </a:rPr>
              <a:t>Strengths and struggles identifier: progress so far</a:t>
            </a:r>
          </a:p>
        </p:txBody>
      </p:sp>
      <p:sp>
        <p:nvSpPr>
          <p:cNvPr id="3" name="TextBox 2">
            <a:extLst>
              <a:ext uri="{FF2B5EF4-FFF2-40B4-BE49-F238E27FC236}">
                <a16:creationId xmlns:a16="http://schemas.microsoft.com/office/drawing/2014/main" id="{86190BC6-381F-4B36-854B-073C2FE1DB80}"/>
              </a:ext>
            </a:extLst>
          </p:cNvPr>
          <p:cNvSpPr txBox="1"/>
          <p:nvPr/>
        </p:nvSpPr>
        <p:spPr>
          <a:xfrm>
            <a:off x="513525" y="1584480"/>
            <a:ext cx="9068080" cy="3539430"/>
          </a:xfrm>
          <a:prstGeom prst="rect">
            <a:avLst/>
          </a:prstGeom>
          <a:noFill/>
        </p:spPr>
        <p:txBody>
          <a:bodyPr wrap="square">
            <a:spAutoFit/>
          </a:bodyPr>
          <a:lstStyle/>
          <a:p>
            <a:pPr marL="514350" indent="-514350" fontAlgn="base">
              <a:buFont typeface="+mj-lt"/>
              <a:buAutoNum type="arabicPeriod"/>
            </a:pPr>
            <a:r>
              <a:rPr lang="en-GB" sz="2800" dirty="0"/>
              <a:t>Categorised neurodivergent traits</a:t>
            </a:r>
          </a:p>
          <a:p>
            <a:pPr marL="514350" indent="-514350" fontAlgn="base">
              <a:buFont typeface="+mj-lt"/>
              <a:buAutoNum type="arabicPeriod"/>
            </a:pPr>
            <a:r>
              <a:rPr lang="en-GB" sz="2800" dirty="0"/>
              <a:t>Content design: prototyping</a:t>
            </a:r>
          </a:p>
          <a:p>
            <a:pPr marL="514350" indent="-514350" fontAlgn="base">
              <a:buFont typeface="+mj-lt"/>
              <a:buAutoNum type="arabicPeriod"/>
            </a:pPr>
            <a:r>
              <a:rPr lang="en-GB" sz="2800" dirty="0"/>
              <a:t>Aim: establish what’s a strength or struggle</a:t>
            </a:r>
          </a:p>
          <a:p>
            <a:pPr fontAlgn="base"/>
            <a:endParaRPr lang="en-GB" sz="2800" dirty="0"/>
          </a:p>
          <a:p>
            <a:pPr fontAlgn="base"/>
            <a:r>
              <a:rPr lang="en-GB" sz="2800" b="1" dirty="0"/>
              <a:t>Next steps</a:t>
            </a:r>
          </a:p>
          <a:p>
            <a:pPr marL="514350" indent="-514350" fontAlgn="base">
              <a:buFont typeface="+mj-lt"/>
              <a:buAutoNum type="arabicPeriod"/>
            </a:pPr>
            <a:r>
              <a:rPr lang="en-GB" sz="2800" dirty="0"/>
              <a:t>Test and learn</a:t>
            </a:r>
          </a:p>
          <a:p>
            <a:pPr marL="514350" indent="-514350" fontAlgn="base">
              <a:buFont typeface="+mj-lt"/>
              <a:buAutoNum type="arabicPeriod"/>
            </a:pPr>
            <a:r>
              <a:rPr lang="en-GB" sz="2800" dirty="0"/>
              <a:t>Iterate and improve</a:t>
            </a:r>
          </a:p>
          <a:p>
            <a:pPr marL="514350" indent="-514350" fontAlgn="base">
              <a:buFont typeface="+mj-lt"/>
              <a:buAutoNum type="arabicPeriod"/>
            </a:pPr>
            <a:r>
              <a:rPr lang="en-GB" sz="2800" dirty="0"/>
              <a:t>Build  </a:t>
            </a:r>
            <a:r>
              <a:rPr lang="en-GB" sz="2800" i="1" dirty="0"/>
              <a:t>(repeat)</a:t>
            </a:r>
          </a:p>
        </p:txBody>
      </p:sp>
      <p:sp>
        <p:nvSpPr>
          <p:cNvPr id="338" name="Google Shape;338;g22379892346_0_33">
            <a:extLst>
              <a:ext uri="{FF2B5EF4-FFF2-40B4-BE49-F238E27FC236}">
                <a16:creationId xmlns:a16="http://schemas.microsoft.com/office/drawing/2014/main" id="{87C9BADC-E0AC-4D3B-8851-CBC07F009E13}"/>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68</a:t>
            </a:fld>
            <a:endParaRPr/>
          </a:p>
        </p:txBody>
      </p:sp>
    </p:spTree>
    <p:extLst>
      <p:ext uri="{BB962C8B-B14F-4D97-AF65-F5344CB8AC3E}">
        <p14:creationId xmlns:p14="http://schemas.microsoft.com/office/powerpoint/2010/main" val="1240280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DB48D3CB-B0CC-4866-D05C-172F9B533D5B}"/>
            </a:ext>
          </a:extLst>
        </p:cNvPr>
        <p:cNvGrpSpPr/>
        <p:nvPr/>
      </p:nvGrpSpPr>
      <p:grpSpPr>
        <a:xfrm>
          <a:off x="0" y="0"/>
          <a:ext cx="0" cy="0"/>
          <a:chOff x="0" y="0"/>
          <a:chExt cx="0" cy="0"/>
        </a:xfrm>
      </p:grpSpPr>
      <p:sp>
        <p:nvSpPr>
          <p:cNvPr id="466" name="Google Shape;466;g22379892346_0_27">
            <a:extLst>
              <a:ext uri="{FF2B5EF4-FFF2-40B4-BE49-F238E27FC236}">
                <a16:creationId xmlns:a16="http://schemas.microsoft.com/office/drawing/2014/main" id="{791B3F49-B43F-3AC9-6035-F64706FE07DA}"/>
              </a:ext>
            </a:extLst>
          </p:cNvPr>
          <p:cNvSpPr txBox="1">
            <a:spLocks noGrp="1"/>
          </p:cNvSpPr>
          <p:nvPr>
            <p:ph type="title" idx="4294967295"/>
          </p:nvPr>
        </p:nvSpPr>
        <p:spPr>
          <a:xfrm>
            <a:off x="513525" y="1245392"/>
            <a:ext cx="7062932" cy="1216454"/>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GB" sz="5800" b="0" i="0" u="none" strike="noStrike" kern="0" cap="none" spc="0" normalizeH="0" baseline="0" noProof="0" dirty="0">
                <a:ln>
                  <a:noFill/>
                </a:ln>
                <a:solidFill>
                  <a:srgbClr val="000000"/>
                </a:solidFill>
                <a:effectLst/>
                <a:uLnTx/>
                <a:uFillTx/>
                <a:latin typeface="Arial"/>
                <a:ea typeface="Arial"/>
                <a:cs typeface="Arial"/>
                <a:sym typeface="Arial"/>
              </a:rPr>
              <a:t>An invitation to help</a:t>
            </a:r>
            <a:endParaRPr kumimoji="0" lang="en-GB" sz="5800" b="0" i="0" u="none" strike="noStrike" kern="0" cap="none" spc="0" normalizeH="0" baseline="0" noProof="0" dirty="0">
              <a:ln>
                <a:noFill/>
              </a:ln>
              <a:solidFill>
                <a:srgbClr val="129B98"/>
              </a:solidFill>
              <a:effectLst/>
              <a:uLnTx/>
              <a:uFillTx/>
              <a:latin typeface="Arial"/>
              <a:ea typeface="Arial"/>
              <a:cs typeface="Arial"/>
              <a:sym typeface="Arial"/>
            </a:endParaRPr>
          </a:p>
        </p:txBody>
      </p:sp>
      <p:sp>
        <p:nvSpPr>
          <p:cNvPr id="465" name="Google Shape;465;g22379892346_0_27">
            <a:extLst>
              <a:ext uri="{FF2B5EF4-FFF2-40B4-BE49-F238E27FC236}">
                <a16:creationId xmlns:a16="http://schemas.microsoft.com/office/drawing/2014/main" id="{3E9A9CC6-7089-8F43-C148-4B541FB8E63D}"/>
              </a:ext>
            </a:extLst>
          </p:cNvPr>
          <p:cNvSpPr txBox="1"/>
          <p:nvPr/>
        </p:nvSpPr>
        <p:spPr>
          <a:xfrm>
            <a:off x="915783" y="304838"/>
            <a:ext cx="7404900" cy="3939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600"/>
              </a:spcAft>
              <a:buClr>
                <a:srgbClr val="000000"/>
              </a:buClr>
              <a:buSzPts val="1600"/>
              <a:buFont typeface="Arial"/>
              <a:buNone/>
            </a:pPr>
            <a:r>
              <a:rPr lang="en-GB" sz="1600" dirty="0"/>
              <a:t>What we need</a:t>
            </a:r>
            <a:endParaRPr sz="1600" b="0" i="0" u="none" strike="noStrike" cap="none" dirty="0">
              <a:solidFill>
                <a:srgbClr val="000000"/>
              </a:solidFill>
              <a:latin typeface="Arial"/>
              <a:ea typeface="Arial"/>
              <a:cs typeface="Arial"/>
              <a:sym typeface="Arial"/>
            </a:endParaRPr>
          </a:p>
        </p:txBody>
      </p:sp>
      <p:sp>
        <p:nvSpPr>
          <p:cNvPr id="464" name="Google Shape;464;g22379892346_0_27">
            <a:extLst>
              <a:ext uri="{FF2B5EF4-FFF2-40B4-BE49-F238E27FC236}">
                <a16:creationId xmlns:a16="http://schemas.microsoft.com/office/drawing/2014/main" id="{01DC2105-36F0-9685-4E75-7DB2C3990E3C}"/>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69</a:t>
            </a:fld>
            <a:endParaRPr dirty="0"/>
          </a:p>
        </p:txBody>
      </p:sp>
      <p:pic>
        <p:nvPicPr>
          <p:cNvPr id="2" name="Picture 1">
            <a:extLst>
              <a:ext uri="{FF2B5EF4-FFF2-40B4-BE49-F238E27FC236}">
                <a16:creationId xmlns:a16="http://schemas.microsoft.com/office/drawing/2014/main" id="{615ECAEE-51F2-6EE1-882F-DC37940C2CD8}"/>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47952"/>
            <a:ext cx="402258" cy="402258"/>
          </a:xfrm>
          <a:prstGeom prst="ellipse">
            <a:avLst/>
          </a:prstGeom>
        </p:spPr>
      </p:pic>
    </p:spTree>
    <p:extLst>
      <p:ext uri="{BB962C8B-B14F-4D97-AF65-F5344CB8AC3E}">
        <p14:creationId xmlns:p14="http://schemas.microsoft.com/office/powerpoint/2010/main" val="1426282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1a52747cc2_0_0">
            <a:extLs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110" name="Google Shape;110;g21a52747cc2_0_0"/>
          <p:cNvSpPr txBox="1">
            <a:spLocks noGrp="1"/>
          </p:cNvSpPr>
          <p:nvPr>
            <p:ph type="title" idx="4294967295"/>
          </p:nvPr>
        </p:nvSpPr>
        <p:spPr>
          <a:xfrm>
            <a:off x="126225" y="102750"/>
            <a:ext cx="8990100" cy="665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 Neurodiversity </a:t>
            </a:r>
          </a:p>
        </p:txBody>
      </p:sp>
      <p:sp>
        <p:nvSpPr>
          <p:cNvPr id="111" name="Google Shape;111;g21a52747cc2_0_0"/>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a:t>
            </a:fld>
            <a:endParaRPr/>
          </a:p>
        </p:txBody>
      </p:sp>
      <p:pic>
        <p:nvPicPr>
          <p:cNvPr id="2" name="Picture 1">
            <a:extLst>
              <a:ext uri="{FF2B5EF4-FFF2-40B4-BE49-F238E27FC236}">
                <a16:creationId xmlns:a16="http://schemas.microsoft.com/office/drawing/2014/main" id="{42E695BC-1AF3-4390-595A-7CC40E50FE27}"/>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59724" y="270399"/>
            <a:ext cx="456059" cy="450076"/>
          </a:xfrm>
          <a:prstGeom prst="ellipse">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99">
          <a:extLst>
            <a:ext uri="{FF2B5EF4-FFF2-40B4-BE49-F238E27FC236}">
              <a16:creationId xmlns:a16="http://schemas.microsoft.com/office/drawing/2014/main" id="{258393B1-DA59-D878-EAC6-F9B14FAF6FE2}"/>
            </a:ext>
          </a:extLst>
        </p:cNvPr>
        <p:cNvGrpSpPr/>
        <p:nvPr/>
      </p:nvGrpSpPr>
      <p:grpSpPr>
        <a:xfrm>
          <a:off x="0" y="0"/>
          <a:ext cx="0" cy="0"/>
          <a:chOff x="0" y="0"/>
          <a:chExt cx="0" cy="0"/>
        </a:xfrm>
      </p:grpSpPr>
      <p:sp>
        <p:nvSpPr>
          <p:cNvPr id="400" name="Google Shape;400;g21a52747cc2_0_48">
            <a:extLst>
              <a:ext uri="{FF2B5EF4-FFF2-40B4-BE49-F238E27FC236}">
                <a16:creationId xmlns:a16="http://schemas.microsoft.com/office/drawing/2014/main" id="{DE8DA1BE-C078-82C8-D29E-4F6563A16D98}"/>
              </a:ext>
              <a:ext uri="{C183D7F6-B498-43B3-948B-1728B52AA6E4}">
                <adec:decorative xmlns:adec="http://schemas.microsoft.com/office/drawing/2017/decorative" val="1"/>
              </a:ext>
            </a:extLst>
          </p:cNvPr>
          <p:cNvSpPr/>
          <p:nvPr/>
        </p:nvSpPr>
        <p:spPr>
          <a:xfrm>
            <a:off x="126233" y="96667"/>
            <a:ext cx="11927700" cy="6652500"/>
          </a:xfrm>
          <a:prstGeom prst="rect">
            <a:avLst/>
          </a:prstGeom>
          <a:solidFill>
            <a:srgbClr val="3F3F3F"/>
          </a:solidFill>
          <a:ln w="9525" cap="flat" cmpd="sng">
            <a:solidFill>
              <a:srgbClr val="3F3F3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3F3F3F"/>
              </a:solidFill>
              <a:latin typeface="Arial"/>
              <a:ea typeface="Arial"/>
              <a:cs typeface="Arial"/>
              <a:sym typeface="Arial"/>
            </a:endParaRPr>
          </a:p>
        </p:txBody>
      </p:sp>
      <p:sp>
        <p:nvSpPr>
          <p:cNvPr id="401" name="Google Shape;401;g21a52747cc2_0_48">
            <a:extLst>
              <a:ext uri="{FF2B5EF4-FFF2-40B4-BE49-F238E27FC236}">
                <a16:creationId xmlns:a16="http://schemas.microsoft.com/office/drawing/2014/main" id="{79076550-AF9C-C0BB-B5EF-4DA93CF9CC74}"/>
              </a:ext>
            </a:extLst>
          </p:cNvPr>
          <p:cNvSpPr txBox="1">
            <a:spLocks noGrp="1"/>
          </p:cNvSpPr>
          <p:nvPr>
            <p:ph type="title" idx="4294967295"/>
          </p:nvPr>
        </p:nvSpPr>
        <p:spPr>
          <a:xfrm>
            <a:off x="469325" y="96700"/>
            <a:ext cx="11584608" cy="594084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0" i="0" u="none" strike="noStrike" kern="0" cap="none" spc="0" normalizeH="0" baseline="0" noProof="0" dirty="0">
                <a:ln>
                  <a:noFill/>
                </a:ln>
                <a:solidFill>
                  <a:srgbClr val="FFFFFF"/>
                </a:solidFill>
                <a:effectLst/>
                <a:uLnTx/>
                <a:uFillTx/>
                <a:latin typeface="Arial"/>
                <a:ea typeface="Arial"/>
                <a:cs typeface="Arial"/>
                <a:sym typeface="Arial"/>
              </a:rPr>
              <a:t>Back to the </a:t>
            </a:r>
            <a:r>
              <a:rPr kumimoji="0" lang="en-GB" sz="5200" b="0" i="0" u="none" strike="noStrike" kern="0" cap="none" spc="0" normalizeH="0" baseline="0" noProof="0" dirty="0">
                <a:ln>
                  <a:noFill/>
                </a:ln>
                <a:solidFill>
                  <a:srgbClr val="FFFFFF"/>
                </a:solidFill>
                <a:effectLst/>
                <a:uLnTx/>
                <a:uFillTx/>
                <a:latin typeface="Arial Black" panose="020B0A04020102020204" pitchFamily="34" charset="0"/>
                <a:ea typeface="Arial"/>
                <a:cs typeface="Arial"/>
                <a:sym typeface="Arial"/>
              </a:rPr>
              <a:t>reasonable</a:t>
            </a: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0" i="0" u="none" strike="noStrike" kern="0" cap="none" spc="0" normalizeH="0" baseline="0" noProof="0" dirty="0">
                <a:ln>
                  <a:noFill/>
                </a:ln>
                <a:solidFill>
                  <a:srgbClr val="FFFFFF"/>
                </a:solidFill>
                <a:effectLst/>
                <a:uLnTx/>
                <a:uFillTx/>
                <a:latin typeface="Arial Black" panose="020B0A04020102020204" pitchFamily="34" charset="0"/>
                <a:ea typeface="Arial"/>
                <a:cs typeface="Arial"/>
                <a:sym typeface="Arial"/>
              </a:rPr>
              <a:t>adjustment tool</a:t>
            </a:r>
            <a:endParaRPr kumimoji="0" lang="en-GB" sz="5200" b="0" i="1" u="none" strike="noStrike" kern="0" cap="none" spc="0" normalizeH="0" baseline="0" noProof="0" dirty="0">
              <a:ln>
                <a:noFill/>
              </a:ln>
              <a:solidFill>
                <a:srgbClr val="FFFFFF"/>
              </a:solidFill>
              <a:effectLst/>
              <a:uLnTx/>
              <a:uFillTx/>
              <a:latin typeface="Arial Black" panose="020B0A04020102020204" pitchFamily="34" charset="0"/>
              <a:ea typeface="Arial"/>
              <a:cs typeface="Arial"/>
              <a:sym typeface="Arial"/>
            </a:endParaRPr>
          </a:p>
        </p:txBody>
      </p:sp>
      <p:sp>
        <p:nvSpPr>
          <p:cNvPr id="402" name="Google Shape;402;g21a52747cc2_0_48">
            <a:extLst>
              <a:ext uri="{FF2B5EF4-FFF2-40B4-BE49-F238E27FC236}">
                <a16:creationId xmlns:a16="http://schemas.microsoft.com/office/drawing/2014/main" id="{BEE2A025-DA62-2634-84B5-5DEC6490B7CE}"/>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70</a:t>
            </a:fld>
            <a:endParaRPr/>
          </a:p>
        </p:txBody>
      </p:sp>
      <p:pic>
        <p:nvPicPr>
          <p:cNvPr id="2" name="Picture 1">
            <a:extLst>
              <a:ext uri="{FF2B5EF4-FFF2-40B4-BE49-F238E27FC236}">
                <a16:creationId xmlns:a16="http://schemas.microsoft.com/office/drawing/2014/main" id="{6DB94752-6232-9C9E-4150-684EF808580F}"/>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Tree>
    <p:extLst>
      <p:ext uri="{BB962C8B-B14F-4D97-AF65-F5344CB8AC3E}">
        <p14:creationId xmlns:p14="http://schemas.microsoft.com/office/powerpoint/2010/main" val="1779039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67B4793A-565D-C4BD-47E6-96935DFE990A}"/>
            </a:ext>
          </a:extLst>
        </p:cNvPr>
        <p:cNvGrpSpPr/>
        <p:nvPr/>
      </p:nvGrpSpPr>
      <p:grpSpPr>
        <a:xfrm>
          <a:off x="0" y="0"/>
          <a:ext cx="0" cy="0"/>
          <a:chOff x="0" y="0"/>
          <a:chExt cx="0" cy="0"/>
        </a:xfrm>
      </p:grpSpPr>
      <p:sp>
        <p:nvSpPr>
          <p:cNvPr id="465" name="Google Shape;465;g22379892346_0_27">
            <a:extLst>
              <a:ext uri="{FF2B5EF4-FFF2-40B4-BE49-F238E27FC236}">
                <a16:creationId xmlns:a16="http://schemas.microsoft.com/office/drawing/2014/main" id="{17DEA9BB-6BB8-967E-4567-9539DCEDC5C2}"/>
              </a:ext>
            </a:extLst>
          </p:cNvPr>
          <p:cNvSpPr txBox="1">
            <a:spLocks noGrp="1"/>
          </p:cNvSpPr>
          <p:nvPr>
            <p:ph type="title" idx="4294967295"/>
          </p:nvPr>
        </p:nvSpPr>
        <p:spPr>
          <a:xfrm>
            <a:off x="915783" y="326575"/>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What we need 2</a:t>
            </a:r>
          </a:p>
        </p:txBody>
      </p:sp>
      <p:sp>
        <p:nvSpPr>
          <p:cNvPr id="466" name="Google Shape;466;g22379892346_0_27">
            <a:extLst>
              <a:ext uri="{FF2B5EF4-FFF2-40B4-BE49-F238E27FC236}">
                <a16:creationId xmlns:a16="http://schemas.microsoft.com/office/drawing/2014/main" id="{46FC0A64-388F-61A2-6191-2FA8F55FB16E}"/>
              </a:ext>
            </a:extLst>
          </p:cNvPr>
          <p:cNvSpPr txBox="1"/>
          <p:nvPr/>
        </p:nvSpPr>
        <p:spPr>
          <a:xfrm>
            <a:off x="513525" y="1245392"/>
            <a:ext cx="10766193" cy="294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GB" sz="4800" dirty="0"/>
              <a:t>Ultimately, for the </a:t>
            </a:r>
            <a:r>
              <a:rPr lang="en-GB" sz="4800" b="1" dirty="0"/>
              <a:t>reasonable adjustment tool</a:t>
            </a:r>
            <a:r>
              <a:rPr lang="en-GB" sz="4800" dirty="0"/>
              <a:t> we need people to trial the tool, to show it works and measure the responses.</a:t>
            </a:r>
            <a:endParaRPr sz="4800" dirty="0">
              <a:solidFill>
                <a:srgbClr val="129B98"/>
              </a:solidFill>
            </a:endParaRPr>
          </a:p>
        </p:txBody>
      </p:sp>
      <p:pic>
        <p:nvPicPr>
          <p:cNvPr id="2" name="Picture 1">
            <a:extLst>
              <a:ext uri="{FF2B5EF4-FFF2-40B4-BE49-F238E27FC236}">
                <a16:creationId xmlns:a16="http://schemas.microsoft.com/office/drawing/2014/main" id="{5122AC89-ABB5-A9D5-C4F0-81C4784AD439}"/>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464" name="Google Shape;464;g22379892346_0_27">
            <a:extLst>
              <a:ext uri="{FF2B5EF4-FFF2-40B4-BE49-F238E27FC236}">
                <a16:creationId xmlns:a16="http://schemas.microsoft.com/office/drawing/2014/main" id="{C431FD9A-B785-45FE-B2B4-CFE6EBCB2AA3}"/>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71</a:t>
            </a:fld>
            <a:endParaRPr/>
          </a:p>
        </p:txBody>
      </p:sp>
    </p:spTree>
    <p:extLst>
      <p:ext uri="{BB962C8B-B14F-4D97-AF65-F5344CB8AC3E}">
        <p14:creationId xmlns:p14="http://schemas.microsoft.com/office/powerpoint/2010/main" val="1483200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 name="Picture 2">
            <a:extLst>
              <a:ext uri="{FF2B5EF4-FFF2-40B4-BE49-F238E27FC236}">
                <a16:creationId xmlns:a16="http://schemas.microsoft.com/office/drawing/2014/main" id="{CA43AB0C-11DE-1670-2A84-ABF9B7B55A03}"/>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
        <p:nvSpPr>
          <p:cNvPr id="373" name="Google Shape;373;g21a52747cc2_0_222"/>
          <p:cNvSpPr txBox="1">
            <a:spLocks noGrp="1"/>
          </p:cNvSpPr>
          <p:nvPr>
            <p:ph type="title" idx="4294967295"/>
          </p:nvPr>
        </p:nvSpPr>
        <p:spPr>
          <a:xfrm>
            <a:off x="915783" y="318217"/>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What we need 3</a:t>
            </a:r>
          </a:p>
        </p:txBody>
      </p:sp>
      <p:sp>
        <p:nvSpPr>
          <p:cNvPr id="374" name="Google Shape;374;g21a52747cc2_0_222"/>
          <p:cNvSpPr txBox="1"/>
          <p:nvPr/>
        </p:nvSpPr>
        <p:spPr>
          <a:xfrm>
            <a:off x="452925" y="900825"/>
            <a:ext cx="11341510" cy="1851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GB" sz="5800" dirty="0">
                <a:solidFill>
                  <a:schemeClr val="dk1"/>
                </a:solidFill>
              </a:rPr>
              <a:t>We need </a:t>
            </a:r>
            <a:r>
              <a:rPr lang="en-GB" sz="5800" b="1" dirty="0">
                <a:solidFill>
                  <a:schemeClr val="dk1"/>
                </a:solidFill>
              </a:rPr>
              <a:t>influencers </a:t>
            </a:r>
            <a:r>
              <a:rPr lang="en-GB" sz="5800" dirty="0">
                <a:solidFill>
                  <a:schemeClr val="dk1"/>
                </a:solidFill>
              </a:rPr>
              <a:t>and</a:t>
            </a:r>
            <a:r>
              <a:rPr lang="en-GB" sz="5800" b="1" dirty="0">
                <a:solidFill>
                  <a:schemeClr val="dk1"/>
                </a:solidFill>
              </a:rPr>
              <a:t> decision makers </a:t>
            </a:r>
            <a:r>
              <a:rPr lang="en-GB" sz="5800" dirty="0">
                <a:solidFill>
                  <a:schemeClr val="dk1"/>
                </a:solidFill>
              </a:rPr>
              <a:t>to</a:t>
            </a:r>
            <a:r>
              <a:rPr lang="en-GB" sz="5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 </a:t>
            </a:r>
            <a:r>
              <a:rPr lang="en-GB" sz="5800"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sponsor and </a:t>
            </a:r>
            <a:r>
              <a:rPr lang="en-GB" sz="5800"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rPr>
              <a:t>champion</a:t>
            </a:r>
            <a:r>
              <a:rPr lang="en-GB" sz="5800" b="1" dirty="0">
                <a:solidFill>
                  <a:schemeClr val="dk1"/>
                </a:solidFill>
              </a:rPr>
              <a:t> </a:t>
            </a:r>
            <a:r>
              <a:rPr lang="en-GB" sz="5800" dirty="0">
                <a:solidFill>
                  <a:schemeClr val="dk1"/>
                </a:solidFill>
              </a:rPr>
              <a:t>this project.</a:t>
            </a:r>
            <a:endParaRPr sz="5800" dirty="0">
              <a:solidFill>
                <a:schemeClr val="dk1"/>
              </a:solidFill>
            </a:endParaRPr>
          </a:p>
          <a:p>
            <a:pPr marL="0" marR="0" lvl="0" indent="0" algn="l" rtl="0">
              <a:lnSpc>
                <a:spcPct val="100000"/>
              </a:lnSpc>
              <a:spcBef>
                <a:spcPts val="800"/>
              </a:spcBef>
              <a:spcAft>
                <a:spcPts val="800"/>
              </a:spcAft>
              <a:buClr>
                <a:srgbClr val="000000"/>
              </a:buClr>
              <a:buSzPts val="6000"/>
              <a:buFont typeface="Arial"/>
              <a:buNone/>
            </a:pPr>
            <a:r>
              <a:rPr lang="en-GB" sz="5800" dirty="0">
                <a:solidFill>
                  <a:srgbClr val="129B98"/>
                </a:solidFill>
              </a:rPr>
              <a:t>This will help accelerate </a:t>
            </a:r>
            <a:r>
              <a:rPr lang="en-GB" sz="5800" b="1" dirty="0">
                <a:solidFill>
                  <a:srgbClr val="129B98"/>
                </a:solidFill>
              </a:rPr>
              <a:t>roll out.</a:t>
            </a:r>
            <a:endParaRPr sz="3300" dirty="0">
              <a:solidFill>
                <a:srgbClr val="129B98"/>
              </a:solidFill>
            </a:endParaRPr>
          </a:p>
        </p:txBody>
      </p:sp>
      <p:sp>
        <p:nvSpPr>
          <p:cNvPr id="372" name="Google Shape;372;g21a52747cc2_0_222"/>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5202919B-EAD7-42B7-CBEF-6CC41663825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7588F2-17D4-3574-6215-29CFC57BDF65}"/>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463575" y="270399"/>
            <a:ext cx="456059" cy="450076"/>
          </a:xfrm>
          <a:prstGeom prst="ellipse">
            <a:avLst/>
          </a:prstGeom>
        </p:spPr>
      </p:pic>
      <p:sp>
        <p:nvSpPr>
          <p:cNvPr id="465" name="Google Shape;465;g22379892346_0_27">
            <a:extLst>
              <a:ext uri="{FF2B5EF4-FFF2-40B4-BE49-F238E27FC236}">
                <a16:creationId xmlns:a16="http://schemas.microsoft.com/office/drawing/2014/main" id="{FDD509C5-13B1-91EC-CD96-FABC28059D29}"/>
              </a:ext>
            </a:extLst>
          </p:cNvPr>
          <p:cNvSpPr txBox="1">
            <a:spLocks noGrp="1"/>
          </p:cNvSpPr>
          <p:nvPr>
            <p:ph type="title" idx="4294967295"/>
          </p:nvPr>
        </p:nvSpPr>
        <p:spPr>
          <a:xfrm>
            <a:off x="1086962" y="323422"/>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600"/>
              </a:spcAft>
              <a:buClr>
                <a:srgbClr val="000000"/>
              </a:buClr>
              <a:buSzPts val="1600"/>
              <a:buFont typeface="Arial"/>
              <a:buNone/>
              <a:tabLst/>
              <a:defRPr/>
            </a:pPr>
            <a:r>
              <a:rPr kumimoji="0" lang="en-GB" sz="1600" b="0" i="0" u="none" strike="noStrike" kern="0" cap="none" spc="0" normalizeH="0" baseline="0" noProof="0" dirty="0">
                <a:ln>
                  <a:noFill/>
                </a:ln>
                <a:solidFill>
                  <a:srgbClr val="000000"/>
                </a:solidFill>
                <a:effectLst/>
                <a:uLnTx/>
                <a:uFillTx/>
                <a:latin typeface="Arial"/>
                <a:ea typeface="Arial"/>
                <a:cs typeface="Arial"/>
                <a:sym typeface="Arial"/>
              </a:rPr>
              <a:t>How to contact us</a:t>
            </a:r>
          </a:p>
        </p:txBody>
      </p:sp>
      <p:pic>
        <p:nvPicPr>
          <p:cNvPr id="3" name="Picture 2">
            <a:extLst>
              <a:ext uri="{FF2B5EF4-FFF2-40B4-BE49-F238E27FC236}">
                <a16:creationId xmlns:a16="http://schemas.microsoft.com/office/drawing/2014/main" id="{765D13B0-A856-6633-8A97-3DA6A2B675D1}"/>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t="22244" b="22244"/>
          <a:stretch/>
        </p:blipFill>
        <p:spPr>
          <a:xfrm>
            <a:off x="1533804" y="2139485"/>
            <a:ext cx="1714494" cy="1692003"/>
          </a:xfrm>
          <a:prstGeom prst="ellipse">
            <a:avLst/>
          </a:prstGeom>
        </p:spPr>
      </p:pic>
      <p:pic>
        <p:nvPicPr>
          <p:cNvPr id="9" name="Picture 8" descr="oliver.sweetman@hmrc.gov.uk">
            <a:extLst>
              <a:ext uri="{FF2B5EF4-FFF2-40B4-BE49-F238E27FC236}">
                <a16:creationId xmlns:a16="http://schemas.microsoft.com/office/drawing/2014/main" id="{C1344015-5717-20AD-7578-66940EF5EE0F}"/>
              </a:ext>
            </a:extLst>
          </p:cNvPr>
          <p:cNvPicPr>
            <a:picLocks noChangeAspect="1"/>
          </p:cNvPicPr>
          <p:nvPr/>
        </p:nvPicPr>
        <p:blipFill>
          <a:blip r:embed="rId5"/>
          <a:srcRect l="51050" b="21145"/>
          <a:stretch/>
        </p:blipFill>
        <p:spPr>
          <a:xfrm>
            <a:off x="2982715" y="1941640"/>
            <a:ext cx="2243000" cy="2144363"/>
          </a:xfrm>
          <a:prstGeom prst="rect">
            <a:avLst/>
          </a:prstGeom>
        </p:spPr>
      </p:pic>
      <p:sp>
        <p:nvSpPr>
          <p:cNvPr id="6" name="Rectangle 1">
            <a:extLst>
              <a:ext uri="{FF2B5EF4-FFF2-40B4-BE49-F238E27FC236}">
                <a16:creationId xmlns:a16="http://schemas.microsoft.com/office/drawing/2014/main" id="{E49A3F0B-090C-AA40-514D-D1B8568298BB}"/>
              </a:ext>
            </a:extLst>
          </p:cNvPr>
          <p:cNvSpPr>
            <a:spLocks noChangeArrowheads="1"/>
          </p:cNvSpPr>
          <p:nvPr/>
        </p:nvSpPr>
        <p:spPr bwMode="auto">
          <a:xfrm>
            <a:off x="2391051" y="4336176"/>
            <a:ext cx="552544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GB" altLang="en-US" sz="2000" b="1" i="0" u="none" strike="noStrike" cap="none" normalizeH="0" baseline="0" dirty="0">
                <a:ln>
                  <a:noFill/>
                </a:ln>
                <a:solidFill>
                  <a:srgbClr val="333333"/>
                </a:solidFill>
                <a:effectLst/>
                <a:latin typeface="+mj-lt"/>
                <a:ea typeface="Segoe UI" panose="020B0502040204020203" pitchFamily="34" charset="0"/>
                <a:cs typeface="Arial" panose="020B0604020202020204" pitchFamily="34" charset="0"/>
              </a:rPr>
              <a:t>Ollie Sweetman</a:t>
            </a:r>
          </a:p>
          <a:p>
            <a:pPr lvl="0" eaLnBrk="0" fontAlgn="base" hangingPunct="0">
              <a:spcBef>
                <a:spcPct val="0"/>
              </a:spcBef>
              <a:spcAft>
                <a:spcPts val="600"/>
              </a:spcAft>
              <a:buClrTx/>
            </a:pPr>
            <a:r>
              <a:rPr lang="en-GB" altLang="en-US" sz="2000" dirty="0">
                <a:solidFill>
                  <a:srgbClr val="333333"/>
                </a:solidFill>
                <a:latin typeface="+mj-lt"/>
                <a:ea typeface="Segoe UI" panose="020B0502040204020203" pitchFamily="34" charset="0"/>
                <a:cs typeface="Arial" panose="020B0604020202020204" pitchFamily="34" charset="0"/>
              </a:rPr>
              <a:t>Oliver.weetman@hmrc.gov.uk</a:t>
            </a:r>
            <a:endParaRPr kumimoji="0" lang="en-GB" altLang="en-US" sz="2000" i="0" u="none" strike="noStrike" cap="none" normalizeH="0" baseline="0" dirty="0">
              <a:ln>
                <a:noFill/>
              </a:ln>
              <a:solidFill>
                <a:srgbClr val="333333"/>
              </a:solidFill>
              <a:effectLst/>
              <a:latin typeface="+mj-lt"/>
              <a:ea typeface="Segoe UI" panose="020B0502040204020203" pitchFamily="34" charset="0"/>
              <a:cs typeface="Arial" panose="020B0604020202020204" pitchFamily="34" charset="0"/>
            </a:endParaRPr>
          </a:p>
        </p:txBody>
      </p:sp>
      <p:pic>
        <p:nvPicPr>
          <p:cNvPr id="5" name="Picture 4">
            <a:extLst>
              <a:ext uri="{FF2B5EF4-FFF2-40B4-BE49-F238E27FC236}">
                <a16:creationId xmlns:a16="http://schemas.microsoft.com/office/drawing/2014/main" id="{527C4841-AC9C-0C01-1950-CFEE8505B621}"/>
              </a:ext>
              <a:ext uri="{C183D7F6-B498-43B3-948B-1728B52AA6E4}">
                <adec:decorative xmlns:adec="http://schemas.microsoft.com/office/drawing/2017/decorative" val="1"/>
              </a:ext>
            </a:extLst>
          </p:cNvPr>
          <p:cNvPicPr>
            <a:picLocks noChangeAspect="1"/>
          </p:cNvPicPr>
          <p:nvPr/>
        </p:nvPicPr>
        <p:blipFill rotWithShape="1">
          <a:blip r:embed="rId6">
            <a:duotone>
              <a:schemeClr val="accent3">
                <a:shade val="45000"/>
                <a:satMod val="135000"/>
              </a:schemeClr>
              <a:prstClr val="white"/>
            </a:duotone>
          </a:blip>
          <a:srcRect l="11597" t="20198" r="41987" b="53693"/>
          <a:stretch/>
        </p:blipFill>
        <p:spPr>
          <a:xfrm>
            <a:off x="9168617" y="2248358"/>
            <a:ext cx="1714494" cy="1714494"/>
          </a:xfrm>
          <a:prstGeom prst="ellipse">
            <a:avLst/>
          </a:prstGeom>
        </p:spPr>
      </p:pic>
      <p:pic>
        <p:nvPicPr>
          <p:cNvPr id="8" name="Picture 7" descr="David.Hopkins1@dwp.gov.uk">
            <a:extLst>
              <a:ext uri="{FF2B5EF4-FFF2-40B4-BE49-F238E27FC236}">
                <a16:creationId xmlns:a16="http://schemas.microsoft.com/office/drawing/2014/main" id="{C2F11CB2-BB2B-0D7B-1BE9-A53CC650BC4E}"/>
              </a:ext>
            </a:extLst>
          </p:cNvPr>
          <p:cNvPicPr>
            <a:picLocks noChangeAspect="1"/>
          </p:cNvPicPr>
          <p:nvPr/>
        </p:nvPicPr>
        <p:blipFill>
          <a:blip r:embed="rId5"/>
          <a:srcRect r="51370" b="19061"/>
          <a:stretch/>
        </p:blipFill>
        <p:spPr>
          <a:xfrm>
            <a:off x="6898146" y="1884971"/>
            <a:ext cx="2228325" cy="2201032"/>
          </a:xfrm>
          <a:prstGeom prst="rect">
            <a:avLst/>
          </a:prstGeom>
        </p:spPr>
      </p:pic>
      <p:sp>
        <p:nvSpPr>
          <p:cNvPr id="4" name="Rectangle 1">
            <a:extLst>
              <a:ext uri="{FF2B5EF4-FFF2-40B4-BE49-F238E27FC236}">
                <a16:creationId xmlns:a16="http://schemas.microsoft.com/office/drawing/2014/main" id="{A6B158BB-B179-7BA7-FD8D-5449B8510A9E}"/>
              </a:ext>
            </a:extLst>
          </p:cNvPr>
          <p:cNvSpPr>
            <a:spLocks noChangeArrowheads="1"/>
          </p:cNvSpPr>
          <p:nvPr/>
        </p:nvSpPr>
        <p:spPr bwMode="auto">
          <a:xfrm>
            <a:off x="7614355" y="4336176"/>
            <a:ext cx="552544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GB" altLang="en-US" sz="2000" b="1" i="0" u="none" strike="noStrike" cap="none" normalizeH="0" baseline="0" dirty="0">
                <a:ln>
                  <a:noFill/>
                </a:ln>
                <a:solidFill>
                  <a:srgbClr val="333333"/>
                </a:solidFill>
                <a:effectLst/>
                <a:latin typeface="+mj-lt"/>
                <a:ea typeface="Segoe UI" panose="020B0502040204020203" pitchFamily="34" charset="0"/>
                <a:cs typeface="Arial" panose="020B0604020202020204" pitchFamily="34" charset="0"/>
              </a:rPr>
              <a:t>David Hopkins</a:t>
            </a:r>
          </a:p>
          <a:p>
            <a:pPr lvl="0" eaLnBrk="0" fontAlgn="base" hangingPunct="0">
              <a:spcBef>
                <a:spcPct val="0"/>
              </a:spcBef>
              <a:spcAft>
                <a:spcPts val="600"/>
              </a:spcAft>
              <a:buClrTx/>
            </a:pPr>
            <a:r>
              <a:rPr lang="en-GB" altLang="en-US" sz="2000" dirty="0">
                <a:solidFill>
                  <a:srgbClr val="333333"/>
                </a:solidFill>
                <a:latin typeface="+mj-lt"/>
                <a:ea typeface="Segoe UI" panose="020B0502040204020203" pitchFamily="34" charset="0"/>
                <a:cs typeface="Arial" panose="020B0604020202020204" pitchFamily="34" charset="0"/>
              </a:rPr>
              <a:t>David.Hopkins1@dwp.gov.uk</a:t>
            </a:r>
            <a:endParaRPr kumimoji="0" lang="en-GB" altLang="en-US" sz="2000" i="0" u="none" strike="noStrike" cap="none" normalizeH="0" baseline="0" dirty="0">
              <a:ln>
                <a:noFill/>
              </a:ln>
              <a:solidFill>
                <a:srgbClr val="333333"/>
              </a:solidFill>
              <a:effectLst/>
              <a:latin typeface="+mj-lt"/>
              <a:ea typeface="Segoe UI" panose="020B0502040204020203" pitchFamily="34" charset="0"/>
              <a:cs typeface="Arial" panose="020B0604020202020204" pitchFamily="34" charset="0"/>
            </a:endParaRPr>
          </a:p>
        </p:txBody>
      </p:sp>
      <p:sp>
        <p:nvSpPr>
          <p:cNvPr id="464" name="Google Shape;464;g22379892346_0_27">
            <a:extLst>
              <a:ext uri="{FF2B5EF4-FFF2-40B4-BE49-F238E27FC236}">
                <a16:creationId xmlns:a16="http://schemas.microsoft.com/office/drawing/2014/main" id="{B21DBE66-F331-5D4A-2CBE-608F89AEB7EC}"/>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73</a:t>
            </a:fld>
            <a:endParaRPr/>
          </a:p>
        </p:txBody>
      </p:sp>
    </p:spTree>
    <p:extLst>
      <p:ext uri="{BB962C8B-B14F-4D97-AF65-F5344CB8AC3E}">
        <p14:creationId xmlns:p14="http://schemas.microsoft.com/office/powerpoint/2010/main" val="36938204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438ADB0D-7A56-94D2-2091-FE3939D15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A76A7-2902-2AE8-F8D5-74B4D725C74E}"/>
              </a:ext>
            </a:extLst>
          </p:cNvPr>
          <p:cNvSpPr>
            <a:spLocks noGrp="1"/>
          </p:cNvSpPr>
          <p:nvPr>
            <p:ph type="title" idx="4294967295"/>
          </p:nvPr>
        </p:nvSpPr>
        <p:spPr>
          <a:xfrm>
            <a:off x="838200" y="-1325563"/>
            <a:ext cx="10515600" cy="1325563"/>
          </a:xfrm>
          <a:prstGeom prst="rect">
            <a:avLst/>
          </a:prstGeom>
        </p:spPr>
        <p:txBody>
          <a:bodyPr anchor="b"/>
          <a:lstStyle/>
          <a:p>
            <a:r>
              <a:rPr lang="en-GB" dirty="0"/>
              <a:t>questions</a:t>
            </a:r>
          </a:p>
        </p:txBody>
      </p:sp>
      <p:sp>
        <p:nvSpPr>
          <p:cNvPr id="4" name="Rectangle 1">
            <a:extLst>
              <a:ext uri="{FF2B5EF4-FFF2-40B4-BE49-F238E27FC236}">
                <a16:creationId xmlns:a16="http://schemas.microsoft.com/office/drawing/2014/main" id="{F48D16D5-4E3D-19D3-F78C-6CCD31395B5A}"/>
              </a:ext>
            </a:extLst>
          </p:cNvPr>
          <p:cNvSpPr>
            <a:spLocks noChangeArrowheads="1"/>
          </p:cNvSpPr>
          <p:nvPr/>
        </p:nvSpPr>
        <p:spPr bwMode="auto">
          <a:xfrm>
            <a:off x="3156258" y="-1233815"/>
            <a:ext cx="4032345" cy="932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GB" altLang="en-US" sz="60000" b="1" i="0" u="none" strike="noStrike" cap="none" normalizeH="0" baseline="0" dirty="0">
                <a:ln>
                  <a:noFill/>
                </a:ln>
                <a:solidFill>
                  <a:schemeClr val="bg1">
                    <a:lumMod val="65000"/>
                  </a:schemeClr>
                </a:solidFill>
                <a:effectLst/>
                <a:latin typeface="Arial Black" panose="020B0A04020102020204" pitchFamily="34" charset="0"/>
                <a:ea typeface="Segoe UI" panose="020B0502040204020203" pitchFamily="34" charset="0"/>
                <a:cs typeface="Arial" panose="020B0604020202020204" pitchFamily="34" charset="0"/>
              </a:rPr>
              <a:t>?</a:t>
            </a:r>
            <a:endParaRPr kumimoji="0" lang="en-GB" altLang="en-US" sz="60000" i="0" u="none" strike="noStrike" cap="none" normalizeH="0" baseline="0" dirty="0">
              <a:ln>
                <a:noFill/>
              </a:ln>
              <a:solidFill>
                <a:schemeClr val="bg1">
                  <a:lumMod val="65000"/>
                </a:schemeClr>
              </a:solidFill>
              <a:effectLst/>
              <a:latin typeface="Arial Black" panose="020B0A04020102020204" pitchFamily="34" charset="0"/>
              <a:ea typeface="Segoe UI" panose="020B0502040204020203" pitchFamily="34" charset="0"/>
              <a:cs typeface="Arial" panose="020B0604020202020204" pitchFamily="34" charset="0"/>
            </a:endParaRPr>
          </a:p>
        </p:txBody>
      </p:sp>
      <p:sp>
        <p:nvSpPr>
          <p:cNvPr id="464" name="Google Shape;464;g22379892346_0_27">
            <a:extLst>
              <a:ext uri="{FF2B5EF4-FFF2-40B4-BE49-F238E27FC236}">
                <a16:creationId xmlns:a16="http://schemas.microsoft.com/office/drawing/2014/main" id="{18E35CDE-288E-E3A0-963F-9560EB4EE6A0}"/>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74</a:t>
            </a:fld>
            <a:endParaRPr/>
          </a:p>
        </p:txBody>
      </p:sp>
    </p:spTree>
    <p:extLst>
      <p:ext uri="{BB962C8B-B14F-4D97-AF65-F5344CB8AC3E}">
        <p14:creationId xmlns:p14="http://schemas.microsoft.com/office/powerpoint/2010/main" val="2204528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3B8849-952E-3761-3021-34FCDE3784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75</a:t>
            </a:fld>
            <a:endParaRPr lang="en-GB"/>
          </a:p>
        </p:txBody>
      </p:sp>
      <p:sp>
        <p:nvSpPr>
          <p:cNvPr id="4" name="Google Shape;401;g21a52747cc2_0_48">
            <a:extLst>
              <a:ext uri="{FF2B5EF4-FFF2-40B4-BE49-F238E27FC236}">
                <a16:creationId xmlns:a16="http://schemas.microsoft.com/office/drawing/2014/main" id="{B6469F16-EA90-5857-31C5-EB0E1A4F3597}"/>
              </a:ext>
            </a:extLst>
          </p:cNvPr>
          <p:cNvSpPr txBox="1">
            <a:spLocks noGrp="1"/>
          </p:cNvSpPr>
          <p:nvPr>
            <p:ph type="title" idx="4294967295"/>
          </p:nvPr>
        </p:nvSpPr>
        <p:spPr>
          <a:xfrm>
            <a:off x="607392" y="130629"/>
            <a:ext cx="11584608" cy="6601767"/>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5200" b="0" i="0" u="none" strike="noStrike" kern="0" cap="none" spc="0" normalizeH="0" baseline="0" noProof="0" dirty="0">
                <a:ln>
                  <a:noFill/>
                </a:ln>
                <a:solidFill>
                  <a:srgbClr val="FFFFFF"/>
                </a:solidFill>
                <a:effectLst/>
                <a:uLnTx/>
                <a:uFillTx/>
                <a:latin typeface="Arial"/>
                <a:ea typeface="Arial"/>
                <a:cs typeface="Arial"/>
                <a:sym typeface="Arial"/>
              </a:rPr>
              <a:t>Appendix: </a:t>
            </a:r>
            <a:r>
              <a:rPr kumimoji="0" lang="en-GB" sz="5200" b="1" i="0" u="none" strike="noStrike" kern="0" cap="none" spc="0" normalizeH="0" baseline="0" noProof="0" dirty="0">
                <a:ln>
                  <a:noFill/>
                </a:ln>
                <a:solidFill>
                  <a:srgbClr val="FFFFFF"/>
                </a:solidFill>
                <a:effectLst/>
                <a:uLnTx/>
                <a:uFillTx/>
                <a:latin typeface="Arial"/>
                <a:ea typeface="Arial"/>
                <a:cs typeface="Arial"/>
                <a:sym typeface="Arial"/>
              </a:rPr>
              <a:t>user research findings and recommendations</a:t>
            </a: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endParaRPr kumimoji="0" lang="en-GB" sz="52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4000" b="0" i="0" u="none" strike="noStrike" kern="0" cap="none" spc="0" normalizeH="0" baseline="0" noProof="0" dirty="0">
                <a:ln>
                  <a:noFill/>
                </a:ln>
                <a:solidFill>
                  <a:srgbClr val="FFFFFF"/>
                </a:solidFill>
                <a:effectLst/>
                <a:uLnTx/>
                <a:uFillTx/>
                <a:latin typeface="Arial"/>
                <a:ea typeface="Arial"/>
                <a:cs typeface="Arial"/>
                <a:sym typeface="Arial"/>
              </a:rPr>
              <a:t>Alpha, Nov-Dec 2022</a:t>
            </a: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endParaRPr kumimoji="0" lang="en-GB" sz="40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4000" b="0" i="0" u="none" strike="noStrike" kern="0" cap="none" spc="0" normalizeH="0" baseline="0" noProof="0" dirty="0">
                <a:ln>
                  <a:noFill/>
                </a:ln>
                <a:solidFill>
                  <a:srgbClr val="FFFFFF"/>
                </a:solidFill>
                <a:effectLst/>
                <a:uLnTx/>
                <a:uFillTx/>
                <a:latin typeface="Arial"/>
                <a:ea typeface="Arial"/>
                <a:cs typeface="Arial"/>
                <a:sym typeface="Arial"/>
              </a:rPr>
              <a:t>Jim Gould, HMRC Interactive Guidance Team</a:t>
            </a:r>
            <a:endParaRPr kumimoji="0" lang="en-GB" sz="4000" b="0" i="0" u="none" strike="noStrike" kern="0" cap="none" spc="0" normalizeH="0" baseline="0" noProof="0" dirty="0">
              <a:ln>
                <a:noFill/>
              </a:ln>
              <a:solidFill>
                <a:srgbClr val="FFFFFF"/>
              </a:solidFill>
              <a:effectLst/>
              <a:uLnTx/>
              <a:uFillTx/>
              <a:latin typeface="Arial Black" panose="020B0A04020102020204" pitchFamily="34" charset="0"/>
              <a:ea typeface="Arial"/>
              <a:cs typeface="Arial"/>
              <a:sym typeface="Arial"/>
            </a:endParaRPr>
          </a:p>
        </p:txBody>
      </p:sp>
    </p:spTree>
    <p:extLst>
      <p:ext uri="{BB962C8B-B14F-4D97-AF65-F5344CB8AC3E}">
        <p14:creationId xmlns:p14="http://schemas.microsoft.com/office/powerpoint/2010/main" val="21419266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81" name="Google Shape;581;p77"/>
          <p:cNvSpPr txBox="1">
            <a:spLocks noGrp="1"/>
          </p:cNvSpPr>
          <p:nvPr>
            <p:ph type="title" idx="4294967295"/>
          </p:nvPr>
        </p:nvSpPr>
        <p:spPr>
          <a:xfrm>
            <a:off x="513525" y="326575"/>
            <a:ext cx="7404800" cy="394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altLang="en-GB" sz="1600" b="0" i="0" u="none" strike="noStrike" kern="0" cap="none" spc="0" normalizeH="0" baseline="0" noProof="0" dirty="0">
                <a:ln>
                  <a:noFill/>
                </a:ln>
                <a:solidFill>
                  <a:srgbClr val="000000"/>
                </a:solidFill>
                <a:effectLst/>
                <a:uLnTx/>
                <a:uFillTx/>
                <a:latin typeface="Arial"/>
                <a:ea typeface="Arial"/>
                <a:cs typeface="Arial"/>
                <a:sym typeface="Arial"/>
              </a:rPr>
              <a:t>Evidenced pain points and user needs</a:t>
            </a:r>
            <a:endParaRPr kumimoji="0" lang="en-GB"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1" name="Google Shape;571;p77">
            <a:extLst>
              <a:ext uri="{C183D7F6-B498-43B3-948B-1728B52AA6E4}">
                <adec:decorative xmlns:adec="http://schemas.microsoft.com/office/drawing/2017/decorative" val="1"/>
              </a:ext>
            </a:extLst>
          </p:cNvPr>
          <p:cNvSpPr/>
          <p:nvPr/>
        </p:nvSpPr>
        <p:spPr>
          <a:xfrm>
            <a:off x="284767" y="867667"/>
            <a:ext cx="11078800" cy="23200"/>
          </a:xfrm>
          <a:prstGeom prst="rect">
            <a:avLst/>
          </a:prstGeom>
          <a:solidFill>
            <a:schemeClr val="accent3"/>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i="0" u="none" strike="noStrike" cap="none">
              <a:solidFill>
                <a:srgbClr val="000000"/>
              </a:solidFill>
            </a:endParaRPr>
          </a:p>
        </p:txBody>
      </p:sp>
      <p:sp>
        <p:nvSpPr>
          <p:cNvPr id="572" name="Google Shape;572;p77"/>
          <p:cNvSpPr/>
          <p:nvPr/>
        </p:nvSpPr>
        <p:spPr>
          <a:xfrm>
            <a:off x="284700" y="970969"/>
            <a:ext cx="2119600" cy="2265200"/>
          </a:xfrm>
          <a:prstGeom prst="roundRect">
            <a:avLst>
              <a:gd name="adj" fmla="val 16667"/>
            </a:avLst>
          </a:prstGeom>
          <a:solidFill>
            <a:srgbClr val="595959"/>
          </a:solidFill>
          <a:ln w="38100" cap="flat" cmpd="sng">
            <a:solidFill>
              <a:srgbClr val="FF00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rgbClr val="000000"/>
              </a:buClr>
              <a:buSzPts val="1100"/>
              <a:buFont typeface="Arial"/>
              <a:buNone/>
            </a:pPr>
            <a:r>
              <a:rPr lang="en-GB" altLang="en-GB" sz="1200" dirty="0">
                <a:solidFill>
                  <a:srgbClr val="FFFFFF"/>
                </a:solidFill>
              </a:rPr>
              <a:t>Pain point 1</a:t>
            </a:r>
            <a:endParaRPr sz="1200" dirty="0">
              <a:solidFill>
                <a:srgbClr val="FFFFFF"/>
              </a:solidFill>
            </a:endParaRPr>
          </a:p>
          <a:p>
            <a:pPr marL="0" lvl="0" indent="0" algn="l" rtl="0">
              <a:spcBef>
                <a:spcPts val="1333"/>
              </a:spcBef>
              <a:spcAft>
                <a:spcPts val="0"/>
              </a:spcAft>
              <a:buClr>
                <a:schemeClr val="dk1"/>
              </a:buClr>
              <a:buSzPts val="1100"/>
              <a:buFont typeface="Arial"/>
              <a:buNone/>
            </a:pPr>
            <a:r>
              <a:rPr lang="en-GB" altLang="en-GB" sz="1200" dirty="0">
                <a:solidFill>
                  <a:schemeClr val="lt1"/>
                </a:solidFill>
              </a:rPr>
              <a:t>People are not aware of the full range of support available, making them less likely to ask for help</a:t>
            </a:r>
            <a:endParaRPr sz="1200" dirty="0">
              <a:solidFill>
                <a:srgbClr val="FFFFFF"/>
              </a:solidFill>
            </a:endParaRPr>
          </a:p>
        </p:txBody>
      </p:sp>
      <p:sp>
        <p:nvSpPr>
          <p:cNvPr id="573" name="Google Shape;573;p77"/>
          <p:cNvSpPr/>
          <p:nvPr/>
        </p:nvSpPr>
        <p:spPr>
          <a:xfrm>
            <a:off x="2524527" y="970969"/>
            <a:ext cx="2119600" cy="2265200"/>
          </a:xfrm>
          <a:prstGeom prst="roundRect">
            <a:avLst>
              <a:gd name="adj" fmla="val 16667"/>
            </a:avLst>
          </a:prstGeom>
          <a:solidFill>
            <a:srgbClr val="595959"/>
          </a:solidFill>
          <a:ln w="38100" cap="flat" cmpd="sng">
            <a:solidFill>
              <a:srgbClr val="FF00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200">
                <a:solidFill>
                  <a:schemeClr val="lt1"/>
                </a:solidFill>
              </a:rPr>
              <a:t>Pain point 2</a:t>
            </a:r>
            <a:endParaRPr sz="1200">
              <a:solidFill>
                <a:schemeClr val="lt1"/>
              </a:solidFill>
            </a:endParaRPr>
          </a:p>
          <a:p>
            <a:pPr marL="0" lvl="0" indent="0" algn="l" rtl="0">
              <a:spcBef>
                <a:spcPts val="1333"/>
              </a:spcBef>
              <a:spcAft>
                <a:spcPts val="0"/>
              </a:spcAft>
              <a:buClr>
                <a:schemeClr val="dk1"/>
              </a:buClr>
              <a:buSzPts val="1100"/>
              <a:buFont typeface="Arial"/>
              <a:buNone/>
            </a:pPr>
            <a:r>
              <a:rPr lang="en-GB" altLang="en-GB" sz="1200">
                <a:solidFill>
                  <a:schemeClr val="lt1"/>
                </a:solidFill>
              </a:rPr>
              <a:t>People were uncomfortable revealing specifics of the challenges they face to a prospective employer.</a:t>
            </a:r>
            <a:endParaRPr sz="1200">
              <a:solidFill>
                <a:schemeClr val="lt1"/>
              </a:solidFill>
            </a:endParaRPr>
          </a:p>
          <a:p>
            <a:pPr marL="0" lvl="0" indent="0" algn="l" rtl="0">
              <a:spcBef>
                <a:spcPts val="0"/>
              </a:spcBef>
              <a:spcAft>
                <a:spcPts val="0"/>
              </a:spcAft>
              <a:buClr>
                <a:schemeClr val="dk1"/>
              </a:buClr>
              <a:buSzPts val="1100"/>
              <a:buFont typeface="Arial"/>
              <a:buNone/>
            </a:pPr>
            <a:r>
              <a:rPr lang="en-GB" altLang="en-GB" sz="1200">
                <a:solidFill>
                  <a:schemeClr val="lt1"/>
                </a:solidFill>
              </a:rPr>
              <a:t>Also they did not neatly fit in to categories</a:t>
            </a:r>
            <a:endParaRPr sz="1200">
              <a:solidFill>
                <a:schemeClr val="lt1"/>
              </a:solidFill>
            </a:endParaRPr>
          </a:p>
          <a:p>
            <a:pPr marL="0" lvl="0" indent="0" algn="l" rtl="0">
              <a:spcBef>
                <a:spcPts val="0"/>
              </a:spcBef>
              <a:spcAft>
                <a:spcPts val="0"/>
              </a:spcAft>
              <a:buClr>
                <a:srgbClr val="000000"/>
              </a:buClr>
              <a:buSzPts val="1100"/>
              <a:buFont typeface="Arial"/>
              <a:buNone/>
            </a:pPr>
            <a:endParaRPr sz="1200">
              <a:solidFill>
                <a:srgbClr val="FFFFFF"/>
              </a:solidFill>
            </a:endParaRPr>
          </a:p>
          <a:p>
            <a:pPr marL="0" lvl="0" indent="0" algn="l" rtl="0">
              <a:spcBef>
                <a:spcPts val="0"/>
              </a:spcBef>
              <a:spcAft>
                <a:spcPts val="0"/>
              </a:spcAft>
              <a:buClr>
                <a:srgbClr val="000000"/>
              </a:buClr>
              <a:buSzPts val="1100"/>
              <a:buFont typeface="Arial"/>
              <a:buNone/>
            </a:pPr>
            <a:endParaRPr sz="1200">
              <a:solidFill>
                <a:srgbClr val="FFFFFF"/>
              </a:solidFill>
            </a:endParaRPr>
          </a:p>
        </p:txBody>
      </p:sp>
      <p:sp>
        <p:nvSpPr>
          <p:cNvPr id="574" name="Google Shape;574;p77"/>
          <p:cNvSpPr/>
          <p:nvPr/>
        </p:nvSpPr>
        <p:spPr>
          <a:xfrm>
            <a:off x="4764341" y="970969"/>
            <a:ext cx="2119600" cy="2265200"/>
          </a:xfrm>
          <a:prstGeom prst="roundRect">
            <a:avLst>
              <a:gd name="adj" fmla="val 16667"/>
            </a:avLst>
          </a:prstGeom>
          <a:solidFill>
            <a:srgbClr val="595959"/>
          </a:solidFill>
          <a:ln w="38100" cap="flat" cmpd="sng">
            <a:solidFill>
              <a:srgbClr val="FF00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200">
                <a:solidFill>
                  <a:schemeClr val="lt1"/>
                </a:solidFill>
              </a:rPr>
              <a:t>Pain point 3</a:t>
            </a:r>
            <a:endParaRPr sz="1200">
              <a:solidFill>
                <a:schemeClr val="lt1"/>
              </a:solidFill>
            </a:endParaRPr>
          </a:p>
          <a:p>
            <a:pPr marL="0" lvl="0" indent="0" algn="l" rtl="0">
              <a:spcBef>
                <a:spcPts val="1333"/>
              </a:spcBef>
              <a:spcAft>
                <a:spcPts val="0"/>
              </a:spcAft>
              <a:buClr>
                <a:schemeClr val="dk1"/>
              </a:buClr>
              <a:buSzPts val="1100"/>
              <a:buFont typeface="Arial"/>
              <a:buNone/>
            </a:pPr>
            <a:r>
              <a:rPr lang="en-GB" altLang="en-GB" sz="1200">
                <a:solidFill>
                  <a:schemeClr val="lt1"/>
                </a:solidFill>
              </a:rPr>
              <a:t>People were put off by potential time-delay for a response</a:t>
            </a:r>
            <a:endParaRPr sz="1200">
              <a:solidFill>
                <a:schemeClr val="lt1"/>
              </a:solidFill>
            </a:endParaRPr>
          </a:p>
          <a:p>
            <a:pPr marL="0" lvl="0" indent="0" algn="l" rtl="0">
              <a:spcBef>
                <a:spcPts val="0"/>
              </a:spcBef>
              <a:spcAft>
                <a:spcPts val="0"/>
              </a:spcAft>
              <a:buClr>
                <a:srgbClr val="000000"/>
              </a:buClr>
              <a:buSzPts val="1100"/>
              <a:buFont typeface="Arial"/>
              <a:buNone/>
            </a:pPr>
            <a:endParaRPr sz="1200">
              <a:solidFill>
                <a:srgbClr val="FFFFFF"/>
              </a:solidFill>
            </a:endParaRPr>
          </a:p>
        </p:txBody>
      </p:sp>
      <p:sp>
        <p:nvSpPr>
          <p:cNvPr id="575" name="Google Shape;575;p77"/>
          <p:cNvSpPr/>
          <p:nvPr/>
        </p:nvSpPr>
        <p:spPr>
          <a:xfrm>
            <a:off x="7004189" y="966469"/>
            <a:ext cx="2119600" cy="2265200"/>
          </a:xfrm>
          <a:prstGeom prst="roundRect">
            <a:avLst>
              <a:gd name="adj" fmla="val 16667"/>
            </a:avLst>
          </a:prstGeom>
          <a:solidFill>
            <a:srgbClr val="595959"/>
          </a:solidFill>
          <a:ln w="38100" cap="flat" cmpd="sng">
            <a:solidFill>
              <a:srgbClr val="FF00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200">
                <a:solidFill>
                  <a:schemeClr val="lt1"/>
                </a:solidFill>
              </a:rPr>
              <a:t>Pain point 4</a:t>
            </a:r>
            <a:endParaRPr sz="1200">
              <a:solidFill>
                <a:schemeClr val="lt1"/>
              </a:solidFill>
            </a:endParaRPr>
          </a:p>
          <a:p>
            <a:pPr marL="0" lvl="0" indent="0" algn="l" rtl="0">
              <a:spcBef>
                <a:spcPts val="1333"/>
              </a:spcBef>
              <a:spcAft>
                <a:spcPts val="0"/>
              </a:spcAft>
              <a:buClr>
                <a:schemeClr val="dk1"/>
              </a:buClr>
              <a:buSzPts val="1100"/>
              <a:buFont typeface="Arial"/>
              <a:buNone/>
            </a:pPr>
            <a:r>
              <a:rPr lang="en-GB" altLang="en-GB" sz="1200">
                <a:solidFill>
                  <a:schemeClr val="lt1"/>
                </a:solidFill>
              </a:rPr>
              <a:t>Based on the links in the job ads, people were unsure who the support was available for</a:t>
            </a:r>
            <a:endParaRPr sz="1200">
              <a:solidFill>
                <a:schemeClr val="lt1"/>
              </a:solidFill>
            </a:endParaRPr>
          </a:p>
          <a:p>
            <a:pPr marL="0" lvl="0" indent="0" algn="l" rtl="0">
              <a:spcBef>
                <a:spcPts val="0"/>
              </a:spcBef>
              <a:spcAft>
                <a:spcPts val="0"/>
              </a:spcAft>
              <a:buClr>
                <a:schemeClr val="dk1"/>
              </a:buClr>
              <a:buSzPts val="1100"/>
              <a:buFont typeface="Arial"/>
              <a:buNone/>
            </a:pPr>
            <a:endParaRPr sz="1200">
              <a:solidFill>
                <a:schemeClr val="lt1"/>
              </a:solidFill>
            </a:endParaRPr>
          </a:p>
          <a:p>
            <a:pPr marL="0" lvl="0" indent="0" algn="l" rtl="0">
              <a:spcBef>
                <a:spcPts val="0"/>
              </a:spcBef>
              <a:spcAft>
                <a:spcPts val="0"/>
              </a:spcAft>
              <a:buClr>
                <a:schemeClr val="dk1"/>
              </a:buClr>
              <a:buSzPts val="1100"/>
              <a:buFont typeface="Arial"/>
              <a:buNone/>
            </a:pPr>
            <a:endParaRPr sz="1200">
              <a:solidFill>
                <a:schemeClr val="lt1"/>
              </a:solidFill>
            </a:endParaRPr>
          </a:p>
          <a:p>
            <a:pPr marL="0" lvl="0" indent="0" algn="l" rtl="0">
              <a:spcBef>
                <a:spcPts val="0"/>
              </a:spcBef>
              <a:spcAft>
                <a:spcPts val="0"/>
              </a:spcAft>
              <a:buClr>
                <a:srgbClr val="000000"/>
              </a:buClr>
              <a:buSzPts val="1100"/>
              <a:buFont typeface="Arial"/>
              <a:buNone/>
            </a:pPr>
            <a:endParaRPr sz="1200">
              <a:solidFill>
                <a:srgbClr val="FFFFFF"/>
              </a:solidFill>
            </a:endParaRPr>
          </a:p>
          <a:p>
            <a:pPr marL="0" lvl="0" indent="0" algn="l" rtl="0">
              <a:spcBef>
                <a:spcPts val="0"/>
              </a:spcBef>
              <a:spcAft>
                <a:spcPts val="0"/>
              </a:spcAft>
              <a:buClr>
                <a:srgbClr val="000000"/>
              </a:buClr>
              <a:buSzPts val="1100"/>
              <a:buFont typeface="Arial"/>
              <a:buNone/>
            </a:pPr>
            <a:endParaRPr sz="1200">
              <a:solidFill>
                <a:srgbClr val="FFFFFF"/>
              </a:solidFill>
            </a:endParaRPr>
          </a:p>
        </p:txBody>
      </p:sp>
      <p:sp>
        <p:nvSpPr>
          <p:cNvPr id="582" name="Google Shape;582;p77"/>
          <p:cNvSpPr/>
          <p:nvPr/>
        </p:nvSpPr>
        <p:spPr>
          <a:xfrm>
            <a:off x="9244016" y="966443"/>
            <a:ext cx="2119600" cy="2265200"/>
          </a:xfrm>
          <a:prstGeom prst="roundRect">
            <a:avLst>
              <a:gd name="adj" fmla="val 16667"/>
            </a:avLst>
          </a:prstGeom>
          <a:solidFill>
            <a:srgbClr val="595959"/>
          </a:solidFill>
          <a:ln w="38100" cap="flat" cmpd="sng">
            <a:solidFill>
              <a:srgbClr val="FF99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200" dirty="0">
                <a:solidFill>
                  <a:schemeClr val="lt1"/>
                </a:solidFill>
              </a:rPr>
              <a:t>Pain point 4</a:t>
            </a:r>
            <a:endParaRPr sz="1200" dirty="0">
              <a:solidFill>
                <a:schemeClr val="lt1"/>
              </a:solidFill>
            </a:endParaRPr>
          </a:p>
          <a:p>
            <a:pPr marL="0" lvl="0" indent="0" algn="l" rtl="0">
              <a:spcBef>
                <a:spcPts val="1333"/>
              </a:spcBef>
              <a:spcAft>
                <a:spcPts val="0"/>
              </a:spcAft>
              <a:buClr>
                <a:schemeClr val="dk1"/>
              </a:buClr>
              <a:buSzPts val="1100"/>
              <a:buFont typeface="Arial"/>
              <a:buNone/>
            </a:pPr>
            <a:r>
              <a:rPr lang="en-GB" altLang="en-GB" sz="1200" dirty="0">
                <a:solidFill>
                  <a:schemeClr val="lt1"/>
                </a:solidFill>
              </a:rPr>
              <a:t>People thought about support as one thing for the whole process rather than individual sections of the journey, such as application, interview, job role and so on.</a:t>
            </a:r>
            <a:endParaRPr sz="1200" dirty="0">
              <a:solidFill>
                <a:srgbClr val="FFFFFF"/>
              </a:solidFill>
            </a:endParaRPr>
          </a:p>
        </p:txBody>
      </p:sp>
      <p:sp>
        <p:nvSpPr>
          <p:cNvPr id="576" name="Google Shape;576;p77"/>
          <p:cNvSpPr/>
          <p:nvPr/>
        </p:nvSpPr>
        <p:spPr>
          <a:xfrm>
            <a:off x="284784" y="3391153"/>
            <a:ext cx="8839200" cy="2254800"/>
          </a:xfrm>
          <a:prstGeom prst="roundRect">
            <a:avLst>
              <a:gd name="adj" fmla="val 16667"/>
            </a:avLst>
          </a:prstGeom>
          <a:solidFill>
            <a:srgbClr val="008D8E"/>
          </a:solidFill>
          <a:ln w="9525" cap="flat" cmpd="sng">
            <a:solidFill>
              <a:srgbClr val="008D8E"/>
            </a:solidFill>
            <a:prstDash val="solid"/>
            <a:round/>
            <a:headEnd type="none" w="sm" len="sm"/>
            <a:tailEnd type="none" w="sm" len="sm"/>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rgbClr val="000000"/>
              </a:buClr>
              <a:buSzPts val="1100"/>
              <a:buFont typeface="Arial"/>
              <a:buNone/>
            </a:pPr>
            <a:r>
              <a:rPr lang="en-GB" altLang="en-GB" sz="1400" dirty="0">
                <a:solidFill>
                  <a:schemeClr val="tx1"/>
                </a:solidFill>
              </a:rPr>
              <a:t>User Need 1</a:t>
            </a:r>
            <a:endParaRPr sz="1400" dirty="0">
              <a:solidFill>
                <a:schemeClr val="tx1"/>
              </a:solidFill>
            </a:endParaRPr>
          </a:p>
          <a:p>
            <a:pPr marL="0" lvl="0" indent="0" algn="l" rtl="0">
              <a:spcBef>
                <a:spcPts val="1333"/>
              </a:spcBef>
              <a:spcAft>
                <a:spcPts val="0"/>
              </a:spcAft>
              <a:buClr>
                <a:srgbClr val="000000"/>
              </a:buClr>
              <a:buSzPts val="1100"/>
              <a:buFont typeface="Arial"/>
              <a:buNone/>
            </a:pPr>
            <a:r>
              <a:rPr lang="en-GB" altLang="en-GB" sz="1400" dirty="0">
                <a:solidFill>
                  <a:schemeClr val="tx1"/>
                </a:solidFill>
              </a:rPr>
              <a:t>As a neurodivergent job applicant…</a:t>
            </a:r>
            <a:endParaRPr sz="1400" dirty="0">
              <a:solidFill>
                <a:schemeClr val="tx1"/>
              </a:solidFill>
            </a:endParaRPr>
          </a:p>
          <a:p>
            <a:pPr marL="0" lvl="0" indent="0" algn="l" rtl="0">
              <a:spcBef>
                <a:spcPts val="1333"/>
              </a:spcBef>
              <a:spcAft>
                <a:spcPts val="0"/>
              </a:spcAft>
              <a:buClr>
                <a:srgbClr val="000000"/>
              </a:buClr>
              <a:buSzPts val="1100"/>
              <a:buFont typeface="Arial"/>
              <a:buNone/>
            </a:pPr>
            <a:r>
              <a:rPr lang="en-GB" altLang="en-GB" sz="1400" dirty="0">
                <a:solidFill>
                  <a:schemeClr val="tx1"/>
                </a:solidFill>
              </a:rPr>
              <a:t>I need clear access to timely and beneficial additional support…</a:t>
            </a:r>
            <a:endParaRPr sz="1400" dirty="0">
              <a:solidFill>
                <a:schemeClr val="tx1"/>
              </a:solidFill>
            </a:endParaRPr>
          </a:p>
          <a:p>
            <a:pPr marL="0" lvl="0" indent="0" algn="l" rtl="0">
              <a:spcBef>
                <a:spcPts val="1333"/>
              </a:spcBef>
              <a:spcAft>
                <a:spcPts val="1333"/>
              </a:spcAft>
              <a:buClr>
                <a:srgbClr val="000000"/>
              </a:buClr>
              <a:buSzPts val="1100"/>
              <a:buFont typeface="Arial"/>
              <a:buNone/>
            </a:pPr>
            <a:r>
              <a:rPr lang="en-GB" altLang="en-GB" sz="1400" dirty="0">
                <a:solidFill>
                  <a:schemeClr val="tx1"/>
                </a:solidFill>
              </a:rPr>
              <a:t>So that I am able to confidently apply for a new job without having to reveal the specifics of my neurodiverse challenges or incur time disadvantages</a:t>
            </a:r>
            <a:endParaRPr sz="1400" dirty="0">
              <a:solidFill>
                <a:schemeClr val="tx1"/>
              </a:solidFill>
            </a:endParaRPr>
          </a:p>
        </p:txBody>
      </p:sp>
      <p:sp>
        <p:nvSpPr>
          <p:cNvPr id="577" name="Google Shape;577;p77">
            <a:extLst>
              <a:ext uri="{C183D7F6-B498-43B3-948B-1728B52AA6E4}">
                <adec:decorative xmlns:adec="http://schemas.microsoft.com/office/drawing/2017/decorative" val="1"/>
              </a:ext>
            </a:extLst>
          </p:cNvPr>
          <p:cNvSpPr/>
          <p:nvPr/>
        </p:nvSpPr>
        <p:spPr>
          <a:xfrm>
            <a:off x="1132436" y="2993977"/>
            <a:ext cx="424000" cy="643600"/>
          </a:xfrm>
          <a:prstGeom prst="downArrow">
            <a:avLst>
              <a:gd name="adj1" fmla="val 50000"/>
              <a:gd name="adj2" fmla="val 50000"/>
            </a:avLst>
          </a:prstGeom>
          <a:solidFill>
            <a:schemeClr val="accent2"/>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578" name="Google Shape;578;p77">
            <a:extLst>
              <a:ext uri="{C183D7F6-B498-43B3-948B-1728B52AA6E4}">
                <adec:decorative xmlns:adec="http://schemas.microsoft.com/office/drawing/2017/decorative" val="1"/>
              </a:ext>
            </a:extLst>
          </p:cNvPr>
          <p:cNvSpPr/>
          <p:nvPr/>
        </p:nvSpPr>
        <p:spPr>
          <a:xfrm>
            <a:off x="3372261" y="2993977"/>
            <a:ext cx="424000" cy="643600"/>
          </a:xfrm>
          <a:prstGeom prst="downArrow">
            <a:avLst>
              <a:gd name="adj1" fmla="val 50000"/>
              <a:gd name="adj2" fmla="val 50000"/>
            </a:avLst>
          </a:prstGeom>
          <a:solidFill>
            <a:schemeClr val="dk1"/>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579" name="Google Shape;579;p77">
            <a:extLst>
              <a:ext uri="{C183D7F6-B498-43B3-948B-1728B52AA6E4}">
                <adec:decorative xmlns:adec="http://schemas.microsoft.com/office/drawing/2017/decorative" val="1"/>
              </a:ext>
            </a:extLst>
          </p:cNvPr>
          <p:cNvSpPr/>
          <p:nvPr/>
        </p:nvSpPr>
        <p:spPr>
          <a:xfrm>
            <a:off x="5612072" y="2984743"/>
            <a:ext cx="424000" cy="643600"/>
          </a:xfrm>
          <a:prstGeom prst="downArrow">
            <a:avLst>
              <a:gd name="adj1" fmla="val 50000"/>
              <a:gd name="adj2" fmla="val 50000"/>
            </a:avLst>
          </a:prstGeom>
          <a:solidFill>
            <a:schemeClr val="dk1"/>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580" name="Google Shape;580;p77">
            <a:extLst>
              <a:ext uri="{C183D7F6-B498-43B3-948B-1728B52AA6E4}">
                <adec:decorative xmlns:adec="http://schemas.microsoft.com/office/drawing/2017/decorative" val="1"/>
              </a:ext>
            </a:extLst>
          </p:cNvPr>
          <p:cNvSpPr/>
          <p:nvPr/>
        </p:nvSpPr>
        <p:spPr>
          <a:xfrm>
            <a:off x="7851944" y="2980243"/>
            <a:ext cx="424000" cy="643600"/>
          </a:xfrm>
          <a:prstGeom prst="downArrow">
            <a:avLst>
              <a:gd name="adj1" fmla="val 50000"/>
              <a:gd name="adj2" fmla="val 50000"/>
            </a:avLst>
          </a:prstGeom>
          <a:solidFill>
            <a:schemeClr val="dk1"/>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583" name="Google Shape;583;p77"/>
          <p:cNvSpPr/>
          <p:nvPr/>
        </p:nvSpPr>
        <p:spPr>
          <a:xfrm>
            <a:off x="9244016" y="3386132"/>
            <a:ext cx="2663199" cy="3235731"/>
          </a:xfrm>
          <a:prstGeom prst="roundRect">
            <a:avLst>
              <a:gd name="adj" fmla="val 16667"/>
            </a:avLst>
          </a:prstGeom>
          <a:solidFill>
            <a:srgbClr val="008D8E"/>
          </a:solidFill>
          <a:ln w="9525" cap="flat" cmpd="sng">
            <a:solidFill>
              <a:srgbClr val="008D8E"/>
            </a:solidFill>
            <a:prstDash val="solid"/>
            <a:round/>
            <a:headEnd type="none" w="sm" len="sm"/>
            <a:tailEnd type="none" w="sm" len="sm"/>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400" dirty="0">
                <a:solidFill>
                  <a:schemeClr val="tx1"/>
                </a:solidFill>
              </a:rPr>
              <a:t>User Need 2</a:t>
            </a:r>
            <a:endParaRPr sz="1400" dirty="0">
              <a:solidFill>
                <a:schemeClr val="tx1"/>
              </a:solidFill>
            </a:endParaRPr>
          </a:p>
          <a:p>
            <a:pPr marL="0" lvl="0" indent="0" algn="l" rtl="0">
              <a:spcBef>
                <a:spcPts val="1333"/>
              </a:spcBef>
              <a:spcAft>
                <a:spcPts val="0"/>
              </a:spcAft>
              <a:buClr>
                <a:schemeClr val="dk1"/>
              </a:buClr>
              <a:buSzPts val="1100"/>
              <a:buFont typeface="Arial"/>
              <a:buNone/>
            </a:pPr>
            <a:r>
              <a:rPr lang="en-GB" altLang="en-GB" sz="1400" dirty="0">
                <a:solidFill>
                  <a:schemeClr val="tx1"/>
                </a:solidFill>
              </a:rPr>
              <a:t>As a neurodivergent job applicant…</a:t>
            </a:r>
            <a:endParaRPr sz="1400" dirty="0">
              <a:solidFill>
                <a:schemeClr val="tx1"/>
              </a:solidFill>
            </a:endParaRPr>
          </a:p>
          <a:p>
            <a:pPr marL="0" lvl="0" indent="0" algn="l" rtl="0">
              <a:spcBef>
                <a:spcPts val="1333"/>
              </a:spcBef>
              <a:spcAft>
                <a:spcPts val="0"/>
              </a:spcAft>
              <a:buClr>
                <a:schemeClr val="dk1"/>
              </a:buClr>
              <a:buSzPts val="1100"/>
              <a:buFont typeface="Arial"/>
              <a:buNone/>
            </a:pPr>
            <a:r>
              <a:rPr lang="en-GB" altLang="en-GB" sz="1400" dirty="0">
                <a:solidFill>
                  <a:schemeClr val="tx1"/>
                </a:solidFill>
              </a:rPr>
              <a:t>I need my additional support at the right time…</a:t>
            </a:r>
            <a:endParaRPr sz="1400" dirty="0">
              <a:solidFill>
                <a:schemeClr val="tx1"/>
              </a:solidFill>
            </a:endParaRPr>
          </a:p>
          <a:p>
            <a:pPr marL="0" lvl="0" indent="0" algn="l" rtl="0">
              <a:spcBef>
                <a:spcPts val="1333"/>
              </a:spcBef>
              <a:spcAft>
                <a:spcPts val="1333"/>
              </a:spcAft>
              <a:buClr>
                <a:schemeClr val="dk1"/>
              </a:buClr>
              <a:buSzPts val="1100"/>
              <a:buFont typeface="Arial"/>
              <a:buNone/>
            </a:pPr>
            <a:r>
              <a:rPr lang="en-GB" altLang="en-GB" sz="1400" dirty="0">
                <a:solidFill>
                  <a:schemeClr val="tx1"/>
                </a:solidFill>
              </a:rPr>
              <a:t>So that I am able to confidently; apply for, be interviewed for and carry out a new job</a:t>
            </a:r>
            <a:endParaRPr sz="1400" dirty="0">
              <a:solidFill>
                <a:schemeClr val="tx1"/>
              </a:solidFill>
            </a:endParaRPr>
          </a:p>
        </p:txBody>
      </p:sp>
      <p:sp>
        <p:nvSpPr>
          <p:cNvPr id="584" name="Google Shape;584;p77">
            <a:extLst>
              <a:ext uri="{C183D7F6-B498-43B3-948B-1728B52AA6E4}">
                <adec:decorative xmlns:adec="http://schemas.microsoft.com/office/drawing/2017/decorative" val="1"/>
              </a:ext>
            </a:extLst>
          </p:cNvPr>
          <p:cNvSpPr/>
          <p:nvPr/>
        </p:nvSpPr>
        <p:spPr>
          <a:xfrm>
            <a:off x="10091769" y="2980216"/>
            <a:ext cx="424000" cy="643600"/>
          </a:xfrm>
          <a:prstGeom prst="downArrow">
            <a:avLst>
              <a:gd name="adj1" fmla="val 50000"/>
              <a:gd name="adj2" fmla="val 50000"/>
            </a:avLst>
          </a:prstGeom>
          <a:solidFill>
            <a:schemeClr val="dk1"/>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2" name="Google Shape;464;g22379892346_0_27">
            <a:extLst>
              <a:ext uri="{FF2B5EF4-FFF2-40B4-BE49-F238E27FC236}">
                <a16:creationId xmlns:a16="http://schemas.microsoft.com/office/drawing/2014/main" id="{74AFD040-2EF8-5164-7B44-AC04F4686BF7}"/>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76</a:t>
            </a:fld>
            <a:endParaRPr/>
          </a:p>
        </p:txBody>
      </p:sp>
    </p:spTree>
    <p:extLst>
      <p:ext uri="{BB962C8B-B14F-4D97-AF65-F5344CB8AC3E}">
        <p14:creationId xmlns:p14="http://schemas.microsoft.com/office/powerpoint/2010/main" val="607889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9" name="Google Shape;599;p78"/>
          <p:cNvSpPr txBox="1">
            <a:spLocks noGrp="1"/>
          </p:cNvSpPr>
          <p:nvPr>
            <p:ph type="title" idx="4294967295"/>
          </p:nvPr>
        </p:nvSpPr>
        <p:spPr>
          <a:xfrm>
            <a:off x="513525" y="326575"/>
            <a:ext cx="7404800" cy="394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altLang="en-GB" sz="1600" b="0" i="0" u="none" strike="noStrike" kern="0" cap="none" spc="0" normalizeH="0" baseline="0" noProof="0" dirty="0">
                <a:ln>
                  <a:noFill/>
                </a:ln>
                <a:solidFill>
                  <a:srgbClr val="000000"/>
                </a:solidFill>
                <a:effectLst/>
                <a:uLnTx/>
                <a:uFillTx/>
                <a:latin typeface="Arial"/>
                <a:ea typeface="Arial"/>
                <a:cs typeface="Arial"/>
                <a:sym typeface="Arial"/>
              </a:rPr>
              <a:t>Evidenced pain points and user needs 2</a:t>
            </a:r>
            <a:endParaRPr kumimoji="0" lang="en-GB"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89" name="Google Shape;589;p78">
            <a:extLst>
              <a:ext uri="{C183D7F6-B498-43B3-948B-1728B52AA6E4}">
                <adec:decorative xmlns:adec="http://schemas.microsoft.com/office/drawing/2017/decorative" val="1"/>
              </a:ext>
            </a:extLst>
          </p:cNvPr>
          <p:cNvSpPr/>
          <p:nvPr/>
        </p:nvSpPr>
        <p:spPr>
          <a:xfrm>
            <a:off x="284767" y="867667"/>
            <a:ext cx="11078800" cy="23200"/>
          </a:xfrm>
          <a:prstGeom prst="rect">
            <a:avLst/>
          </a:prstGeom>
          <a:solidFill>
            <a:schemeClr val="accent3"/>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i="0" u="none" strike="noStrike" cap="none">
              <a:solidFill>
                <a:srgbClr val="000000"/>
              </a:solidFill>
            </a:endParaRPr>
          </a:p>
        </p:txBody>
      </p:sp>
      <p:sp>
        <p:nvSpPr>
          <p:cNvPr id="590" name="Google Shape;590;p78"/>
          <p:cNvSpPr/>
          <p:nvPr/>
        </p:nvSpPr>
        <p:spPr>
          <a:xfrm>
            <a:off x="284700" y="970969"/>
            <a:ext cx="2119600" cy="2265200"/>
          </a:xfrm>
          <a:prstGeom prst="roundRect">
            <a:avLst>
              <a:gd name="adj" fmla="val 16667"/>
            </a:avLst>
          </a:prstGeom>
          <a:solidFill>
            <a:srgbClr val="595959"/>
          </a:solidFill>
          <a:ln w="38100" cap="flat" cmpd="sng">
            <a:solidFill>
              <a:srgbClr val="FF00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rgbClr val="000000"/>
              </a:buClr>
              <a:buSzPts val="1100"/>
              <a:buFont typeface="Arial"/>
              <a:buNone/>
            </a:pPr>
            <a:r>
              <a:rPr lang="en-GB" altLang="en-GB" sz="1200" dirty="0">
                <a:solidFill>
                  <a:srgbClr val="FFFFFF"/>
                </a:solidFill>
              </a:rPr>
              <a:t>Pain point 1</a:t>
            </a:r>
            <a:endParaRPr sz="1200" dirty="0">
              <a:solidFill>
                <a:srgbClr val="FFFFFF"/>
              </a:solidFill>
            </a:endParaRPr>
          </a:p>
          <a:p>
            <a:pPr marL="0" lvl="0" indent="0" algn="l" rtl="0">
              <a:spcBef>
                <a:spcPts val="1333"/>
              </a:spcBef>
              <a:spcAft>
                <a:spcPts val="0"/>
              </a:spcAft>
              <a:buClr>
                <a:schemeClr val="dk1"/>
              </a:buClr>
              <a:buSzPts val="1100"/>
              <a:buFont typeface="Arial"/>
              <a:buNone/>
            </a:pPr>
            <a:r>
              <a:rPr lang="en-GB" altLang="en-GB" sz="1200" dirty="0">
                <a:solidFill>
                  <a:schemeClr val="lt1"/>
                </a:solidFill>
              </a:rPr>
              <a:t>People are not aware of the full range of support available, making them less likely to ask for help</a:t>
            </a:r>
            <a:endParaRPr sz="1200" dirty="0">
              <a:solidFill>
                <a:srgbClr val="FFFFFF"/>
              </a:solidFill>
            </a:endParaRPr>
          </a:p>
        </p:txBody>
      </p:sp>
      <p:pic>
        <p:nvPicPr>
          <p:cNvPr id="604" name="Google Shape;604;p78" descr="Pain point 1 resolved"/>
          <p:cNvPicPr preferRelativeResize="0"/>
          <p:nvPr/>
        </p:nvPicPr>
        <p:blipFill>
          <a:blip r:embed="rId3">
            <a:alphaModFix/>
          </a:blip>
          <a:stretch>
            <a:fillRect/>
          </a:stretch>
        </p:blipFill>
        <p:spPr>
          <a:xfrm>
            <a:off x="1792409" y="776721"/>
            <a:ext cx="697100" cy="697100"/>
          </a:xfrm>
          <a:prstGeom prst="rect">
            <a:avLst/>
          </a:prstGeom>
          <a:noFill/>
          <a:ln>
            <a:noFill/>
          </a:ln>
        </p:spPr>
      </p:pic>
      <p:sp>
        <p:nvSpPr>
          <p:cNvPr id="591" name="Google Shape;591;p78"/>
          <p:cNvSpPr/>
          <p:nvPr/>
        </p:nvSpPr>
        <p:spPr>
          <a:xfrm>
            <a:off x="2524527" y="970969"/>
            <a:ext cx="2119600" cy="2265200"/>
          </a:xfrm>
          <a:prstGeom prst="roundRect">
            <a:avLst>
              <a:gd name="adj" fmla="val 16667"/>
            </a:avLst>
          </a:prstGeom>
          <a:solidFill>
            <a:srgbClr val="595959"/>
          </a:solidFill>
          <a:ln w="38100" cap="flat" cmpd="sng">
            <a:solidFill>
              <a:srgbClr val="FF00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200" dirty="0">
                <a:solidFill>
                  <a:schemeClr val="lt1"/>
                </a:solidFill>
              </a:rPr>
              <a:t>Pain point 2</a:t>
            </a:r>
            <a:endParaRPr sz="1200" dirty="0">
              <a:solidFill>
                <a:schemeClr val="lt1"/>
              </a:solidFill>
            </a:endParaRPr>
          </a:p>
          <a:p>
            <a:pPr marL="0" lvl="0" indent="0" algn="l" rtl="0">
              <a:spcBef>
                <a:spcPts val="1333"/>
              </a:spcBef>
              <a:spcAft>
                <a:spcPts val="0"/>
              </a:spcAft>
              <a:buClr>
                <a:schemeClr val="dk1"/>
              </a:buClr>
              <a:buSzPts val="1100"/>
              <a:buFont typeface="Arial"/>
              <a:buNone/>
            </a:pPr>
            <a:r>
              <a:rPr lang="en-GB" altLang="en-GB" sz="1200" dirty="0">
                <a:solidFill>
                  <a:schemeClr val="lt1"/>
                </a:solidFill>
              </a:rPr>
              <a:t>People were uncomfortable revealing specifics of the challenges they face to a prospective employer.</a:t>
            </a:r>
            <a:endParaRPr sz="1200" dirty="0">
              <a:solidFill>
                <a:schemeClr val="lt1"/>
              </a:solidFill>
            </a:endParaRPr>
          </a:p>
          <a:p>
            <a:pPr marL="0" lvl="0" indent="0" algn="l" rtl="0">
              <a:spcBef>
                <a:spcPts val="0"/>
              </a:spcBef>
              <a:spcAft>
                <a:spcPts val="0"/>
              </a:spcAft>
              <a:buClr>
                <a:schemeClr val="dk1"/>
              </a:buClr>
              <a:buSzPts val="1100"/>
              <a:buFont typeface="Arial"/>
              <a:buNone/>
            </a:pPr>
            <a:r>
              <a:rPr lang="en-GB" altLang="en-GB" sz="1200" dirty="0">
                <a:solidFill>
                  <a:schemeClr val="lt1"/>
                </a:solidFill>
              </a:rPr>
              <a:t>Also they did not neatly fit in to categories</a:t>
            </a:r>
            <a:endParaRPr sz="1200" dirty="0">
              <a:solidFill>
                <a:schemeClr val="lt1"/>
              </a:solidFill>
            </a:endParaRPr>
          </a:p>
          <a:p>
            <a:pPr marL="0" lvl="0" indent="0" algn="l" rtl="0">
              <a:spcBef>
                <a:spcPts val="0"/>
              </a:spcBef>
              <a:spcAft>
                <a:spcPts val="0"/>
              </a:spcAft>
              <a:buClr>
                <a:srgbClr val="000000"/>
              </a:buClr>
              <a:buSzPts val="1100"/>
              <a:buFont typeface="Arial"/>
              <a:buNone/>
            </a:pPr>
            <a:endParaRPr sz="1200" dirty="0">
              <a:solidFill>
                <a:srgbClr val="FFFFFF"/>
              </a:solidFill>
            </a:endParaRPr>
          </a:p>
          <a:p>
            <a:pPr marL="0" lvl="0" indent="0" algn="l" rtl="0">
              <a:spcBef>
                <a:spcPts val="0"/>
              </a:spcBef>
              <a:spcAft>
                <a:spcPts val="0"/>
              </a:spcAft>
              <a:buClr>
                <a:srgbClr val="000000"/>
              </a:buClr>
              <a:buSzPts val="1100"/>
              <a:buFont typeface="Arial"/>
              <a:buNone/>
            </a:pPr>
            <a:endParaRPr sz="1200" dirty="0">
              <a:solidFill>
                <a:srgbClr val="FFFFFF"/>
              </a:solidFill>
            </a:endParaRPr>
          </a:p>
        </p:txBody>
      </p:sp>
      <p:pic>
        <p:nvPicPr>
          <p:cNvPr id="605" name="Google Shape;605;p78" descr="Pain point 2 resolved"/>
          <p:cNvPicPr preferRelativeResize="0"/>
          <p:nvPr/>
        </p:nvPicPr>
        <p:blipFill>
          <a:blip r:embed="rId3">
            <a:alphaModFix/>
          </a:blip>
          <a:stretch>
            <a:fillRect/>
          </a:stretch>
        </p:blipFill>
        <p:spPr>
          <a:xfrm>
            <a:off x="4009568" y="774069"/>
            <a:ext cx="697100" cy="697100"/>
          </a:xfrm>
          <a:prstGeom prst="rect">
            <a:avLst/>
          </a:prstGeom>
          <a:noFill/>
          <a:ln>
            <a:noFill/>
          </a:ln>
        </p:spPr>
      </p:pic>
      <p:sp>
        <p:nvSpPr>
          <p:cNvPr id="592" name="Google Shape;592;p78"/>
          <p:cNvSpPr/>
          <p:nvPr/>
        </p:nvSpPr>
        <p:spPr>
          <a:xfrm>
            <a:off x="4764341" y="970969"/>
            <a:ext cx="2119600" cy="2265200"/>
          </a:xfrm>
          <a:prstGeom prst="roundRect">
            <a:avLst>
              <a:gd name="adj" fmla="val 16667"/>
            </a:avLst>
          </a:prstGeom>
          <a:solidFill>
            <a:srgbClr val="595959"/>
          </a:solidFill>
          <a:ln w="38100" cap="flat" cmpd="sng">
            <a:solidFill>
              <a:srgbClr val="FF00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200" dirty="0">
                <a:solidFill>
                  <a:schemeClr val="lt1"/>
                </a:solidFill>
              </a:rPr>
              <a:t>Pain point 3</a:t>
            </a:r>
            <a:endParaRPr sz="1200" dirty="0">
              <a:solidFill>
                <a:schemeClr val="lt1"/>
              </a:solidFill>
            </a:endParaRPr>
          </a:p>
          <a:p>
            <a:pPr marL="0" lvl="0" indent="0" algn="l" rtl="0">
              <a:spcBef>
                <a:spcPts val="1333"/>
              </a:spcBef>
              <a:spcAft>
                <a:spcPts val="0"/>
              </a:spcAft>
              <a:buClr>
                <a:schemeClr val="dk1"/>
              </a:buClr>
              <a:buSzPts val="1100"/>
              <a:buFont typeface="Arial"/>
              <a:buNone/>
            </a:pPr>
            <a:r>
              <a:rPr lang="en-GB" altLang="en-GB" sz="1200" dirty="0">
                <a:solidFill>
                  <a:schemeClr val="lt1"/>
                </a:solidFill>
              </a:rPr>
              <a:t>People were put off by potential time-delay for a response</a:t>
            </a:r>
            <a:endParaRPr sz="1200" dirty="0">
              <a:solidFill>
                <a:schemeClr val="lt1"/>
              </a:solidFill>
            </a:endParaRPr>
          </a:p>
          <a:p>
            <a:pPr marL="0" lvl="0" indent="0" algn="l" rtl="0">
              <a:spcBef>
                <a:spcPts val="0"/>
              </a:spcBef>
              <a:spcAft>
                <a:spcPts val="0"/>
              </a:spcAft>
              <a:buClr>
                <a:srgbClr val="000000"/>
              </a:buClr>
              <a:buSzPts val="1100"/>
              <a:buFont typeface="Arial"/>
              <a:buNone/>
            </a:pPr>
            <a:endParaRPr sz="1200" dirty="0">
              <a:solidFill>
                <a:srgbClr val="FFFFFF"/>
              </a:solidFill>
            </a:endParaRPr>
          </a:p>
        </p:txBody>
      </p:sp>
      <p:sp>
        <p:nvSpPr>
          <p:cNvPr id="593" name="Google Shape;593;p78"/>
          <p:cNvSpPr/>
          <p:nvPr/>
        </p:nvSpPr>
        <p:spPr>
          <a:xfrm>
            <a:off x="7004189" y="966469"/>
            <a:ext cx="2119600" cy="2265200"/>
          </a:xfrm>
          <a:prstGeom prst="roundRect">
            <a:avLst>
              <a:gd name="adj" fmla="val 16667"/>
            </a:avLst>
          </a:prstGeom>
          <a:solidFill>
            <a:srgbClr val="595959"/>
          </a:solidFill>
          <a:ln w="38100" cap="flat" cmpd="sng">
            <a:solidFill>
              <a:srgbClr val="FF00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200" dirty="0">
                <a:solidFill>
                  <a:schemeClr val="lt1"/>
                </a:solidFill>
              </a:rPr>
              <a:t>Pain point 4</a:t>
            </a:r>
            <a:endParaRPr sz="1200" dirty="0">
              <a:solidFill>
                <a:schemeClr val="lt1"/>
              </a:solidFill>
            </a:endParaRPr>
          </a:p>
          <a:p>
            <a:pPr marL="0" lvl="0" indent="0" algn="l" rtl="0">
              <a:spcBef>
                <a:spcPts val="1333"/>
              </a:spcBef>
              <a:spcAft>
                <a:spcPts val="0"/>
              </a:spcAft>
              <a:buClr>
                <a:schemeClr val="dk1"/>
              </a:buClr>
              <a:buSzPts val="1100"/>
              <a:buFont typeface="Arial"/>
              <a:buNone/>
            </a:pPr>
            <a:r>
              <a:rPr lang="en-GB" altLang="en-GB" sz="1200" dirty="0">
                <a:solidFill>
                  <a:schemeClr val="lt1"/>
                </a:solidFill>
              </a:rPr>
              <a:t>Based on the links in the job ads, people were unsure who the support was available for</a:t>
            </a:r>
            <a:endParaRPr sz="1200" dirty="0">
              <a:solidFill>
                <a:schemeClr val="lt1"/>
              </a:solidFill>
            </a:endParaRPr>
          </a:p>
          <a:p>
            <a:pPr marL="0" lvl="0" indent="0" algn="l" rtl="0">
              <a:spcBef>
                <a:spcPts val="0"/>
              </a:spcBef>
              <a:spcAft>
                <a:spcPts val="0"/>
              </a:spcAft>
              <a:buClr>
                <a:schemeClr val="dk1"/>
              </a:buClr>
              <a:buSzPts val="1100"/>
              <a:buFont typeface="Arial"/>
              <a:buNone/>
            </a:pPr>
            <a:endParaRPr sz="1200" dirty="0">
              <a:solidFill>
                <a:schemeClr val="lt1"/>
              </a:solidFill>
            </a:endParaRPr>
          </a:p>
          <a:p>
            <a:pPr marL="0" lvl="0" indent="0" algn="l" rtl="0">
              <a:spcBef>
                <a:spcPts val="0"/>
              </a:spcBef>
              <a:spcAft>
                <a:spcPts val="0"/>
              </a:spcAft>
              <a:buClr>
                <a:schemeClr val="dk1"/>
              </a:buClr>
              <a:buSzPts val="1100"/>
              <a:buFont typeface="Arial"/>
              <a:buNone/>
            </a:pPr>
            <a:endParaRPr sz="1200" dirty="0">
              <a:solidFill>
                <a:schemeClr val="lt1"/>
              </a:solidFill>
            </a:endParaRPr>
          </a:p>
          <a:p>
            <a:pPr marL="0" lvl="0" indent="0" algn="l" rtl="0">
              <a:spcBef>
                <a:spcPts val="0"/>
              </a:spcBef>
              <a:spcAft>
                <a:spcPts val="0"/>
              </a:spcAft>
              <a:buClr>
                <a:srgbClr val="000000"/>
              </a:buClr>
              <a:buSzPts val="1100"/>
              <a:buFont typeface="Arial"/>
              <a:buNone/>
            </a:pPr>
            <a:endParaRPr sz="1200" dirty="0">
              <a:solidFill>
                <a:srgbClr val="FFFFFF"/>
              </a:solidFill>
            </a:endParaRPr>
          </a:p>
          <a:p>
            <a:pPr marL="0" lvl="0" indent="0" algn="l" rtl="0">
              <a:spcBef>
                <a:spcPts val="0"/>
              </a:spcBef>
              <a:spcAft>
                <a:spcPts val="0"/>
              </a:spcAft>
              <a:buClr>
                <a:srgbClr val="000000"/>
              </a:buClr>
              <a:buSzPts val="1100"/>
              <a:buFont typeface="Arial"/>
              <a:buNone/>
            </a:pPr>
            <a:endParaRPr sz="1200" dirty="0">
              <a:solidFill>
                <a:srgbClr val="FFFFFF"/>
              </a:solidFill>
            </a:endParaRPr>
          </a:p>
        </p:txBody>
      </p:sp>
      <p:pic>
        <p:nvPicPr>
          <p:cNvPr id="606" name="Google Shape;606;p78" descr="Pain point 4 resolved"/>
          <p:cNvPicPr preferRelativeResize="0"/>
          <p:nvPr/>
        </p:nvPicPr>
        <p:blipFill>
          <a:blip r:embed="rId3">
            <a:alphaModFix/>
          </a:blip>
          <a:stretch>
            <a:fillRect/>
          </a:stretch>
        </p:blipFill>
        <p:spPr>
          <a:xfrm>
            <a:off x="8486803" y="774069"/>
            <a:ext cx="697100" cy="697100"/>
          </a:xfrm>
          <a:prstGeom prst="rect">
            <a:avLst/>
          </a:prstGeom>
          <a:noFill/>
          <a:ln>
            <a:noFill/>
          </a:ln>
        </p:spPr>
      </p:pic>
      <p:sp>
        <p:nvSpPr>
          <p:cNvPr id="600" name="Google Shape;600;p78"/>
          <p:cNvSpPr/>
          <p:nvPr/>
        </p:nvSpPr>
        <p:spPr>
          <a:xfrm>
            <a:off x="9244016" y="966443"/>
            <a:ext cx="2119600" cy="2265200"/>
          </a:xfrm>
          <a:prstGeom prst="roundRect">
            <a:avLst>
              <a:gd name="adj" fmla="val 16667"/>
            </a:avLst>
          </a:prstGeom>
          <a:solidFill>
            <a:srgbClr val="595959"/>
          </a:solidFill>
          <a:ln w="38100" cap="flat" cmpd="sng">
            <a:solidFill>
              <a:srgbClr val="FF9900"/>
            </a:solidFill>
            <a:prstDash val="solid"/>
            <a:round/>
            <a:headEnd type="none" w="sm" len="sm"/>
            <a:tailEnd type="none" w="sm" len="sm"/>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200" dirty="0">
                <a:solidFill>
                  <a:schemeClr val="lt1"/>
                </a:solidFill>
              </a:rPr>
              <a:t>Pain point 4</a:t>
            </a:r>
            <a:endParaRPr sz="1200" dirty="0">
              <a:solidFill>
                <a:schemeClr val="lt1"/>
              </a:solidFill>
            </a:endParaRPr>
          </a:p>
          <a:p>
            <a:pPr marL="0" lvl="0" indent="0" algn="l" rtl="0">
              <a:spcBef>
                <a:spcPts val="1333"/>
              </a:spcBef>
              <a:spcAft>
                <a:spcPts val="0"/>
              </a:spcAft>
              <a:buClr>
                <a:schemeClr val="dk1"/>
              </a:buClr>
              <a:buSzPts val="1100"/>
              <a:buFont typeface="Arial"/>
              <a:buNone/>
            </a:pPr>
            <a:r>
              <a:rPr lang="en-GB" altLang="en-GB" sz="1200" dirty="0">
                <a:solidFill>
                  <a:schemeClr val="lt1"/>
                </a:solidFill>
              </a:rPr>
              <a:t>People thought about support as one thing for the whole process rather than individual sections of the journey, such as application, interview, job role and so on</a:t>
            </a:r>
            <a:endParaRPr sz="1200" dirty="0">
              <a:solidFill>
                <a:srgbClr val="FFFFFF"/>
              </a:solidFill>
            </a:endParaRPr>
          </a:p>
        </p:txBody>
      </p:sp>
      <p:sp>
        <p:nvSpPr>
          <p:cNvPr id="594" name="Google Shape;594;p78"/>
          <p:cNvSpPr/>
          <p:nvPr/>
        </p:nvSpPr>
        <p:spPr>
          <a:xfrm>
            <a:off x="284784" y="3391153"/>
            <a:ext cx="8839200" cy="2254800"/>
          </a:xfrm>
          <a:prstGeom prst="roundRect">
            <a:avLst>
              <a:gd name="adj" fmla="val 11765"/>
            </a:avLst>
          </a:prstGeom>
          <a:solidFill>
            <a:srgbClr val="008D8E"/>
          </a:solidFill>
          <a:ln w="9525" cap="flat" cmpd="sng">
            <a:solidFill>
              <a:srgbClr val="008D8E"/>
            </a:solidFill>
            <a:prstDash val="solid"/>
            <a:round/>
            <a:headEnd type="none" w="sm" len="sm"/>
            <a:tailEnd type="none" w="sm" len="sm"/>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rgbClr val="000000"/>
              </a:buClr>
              <a:buSzPts val="1100"/>
              <a:buFont typeface="Arial"/>
              <a:buNone/>
            </a:pPr>
            <a:r>
              <a:rPr lang="en-GB" altLang="en-GB" sz="1400" dirty="0">
                <a:solidFill>
                  <a:schemeClr val="tx1"/>
                </a:solidFill>
              </a:rPr>
              <a:t>User Need 1</a:t>
            </a:r>
            <a:endParaRPr sz="1400" dirty="0">
              <a:solidFill>
                <a:schemeClr val="tx1"/>
              </a:solidFill>
            </a:endParaRPr>
          </a:p>
          <a:p>
            <a:pPr marL="0" lvl="0" indent="0" algn="l" rtl="0">
              <a:spcBef>
                <a:spcPts val="1333"/>
              </a:spcBef>
              <a:spcAft>
                <a:spcPts val="0"/>
              </a:spcAft>
              <a:buClr>
                <a:srgbClr val="000000"/>
              </a:buClr>
              <a:buSzPts val="1100"/>
              <a:buFont typeface="Arial"/>
              <a:buNone/>
            </a:pPr>
            <a:r>
              <a:rPr lang="en-GB" altLang="en-GB" sz="1400" dirty="0">
                <a:solidFill>
                  <a:schemeClr val="tx1"/>
                </a:solidFill>
              </a:rPr>
              <a:t>As a neurodivergent job applicant…</a:t>
            </a:r>
            <a:endParaRPr sz="1400" dirty="0">
              <a:solidFill>
                <a:schemeClr val="tx1"/>
              </a:solidFill>
            </a:endParaRPr>
          </a:p>
          <a:p>
            <a:pPr marL="0" lvl="0" indent="0" algn="l" rtl="0">
              <a:spcBef>
                <a:spcPts val="1333"/>
              </a:spcBef>
              <a:spcAft>
                <a:spcPts val="0"/>
              </a:spcAft>
              <a:buClr>
                <a:srgbClr val="000000"/>
              </a:buClr>
              <a:buSzPts val="1100"/>
              <a:buFont typeface="Arial"/>
              <a:buNone/>
            </a:pPr>
            <a:r>
              <a:rPr lang="en-GB" altLang="en-GB" sz="1400" dirty="0">
                <a:solidFill>
                  <a:schemeClr val="tx1"/>
                </a:solidFill>
              </a:rPr>
              <a:t>I need clear access to timely and beneficial additional support…</a:t>
            </a:r>
            <a:endParaRPr sz="1400" dirty="0">
              <a:solidFill>
                <a:schemeClr val="tx1"/>
              </a:solidFill>
            </a:endParaRPr>
          </a:p>
          <a:p>
            <a:pPr marL="0" lvl="0" indent="0" algn="l" rtl="0">
              <a:spcBef>
                <a:spcPts val="1333"/>
              </a:spcBef>
              <a:spcAft>
                <a:spcPts val="1333"/>
              </a:spcAft>
              <a:buClr>
                <a:srgbClr val="000000"/>
              </a:buClr>
              <a:buSzPts val="1100"/>
              <a:buFont typeface="Arial"/>
              <a:buNone/>
            </a:pPr>
            <a:r>
              <a:rPr lang="en-GB" altLang="en-GB" sz="1400" dirty="0">
                <a:solidFill>
                  <a:schemeClr val="tx1"/>
                </a:solidFill>
              </a:rPr>
              <a:t>So that I am able to confidently apply for a new job without having to reveal the specifics of my neurodiverse challenges or incur time disadvantages</a:t>
            </a:r>
            <a:endParaRPr sz="1400" dirty="0">
              <a:solidFill>
                <a:schemeClr val="tx1"/>
              </a:solidFill>
            </a:endParaRPr>
          </a:p>
        </p:txBody>
      </p:sp>
      <p:sp>
        <p:nvSpPr>
          <p:cNvPr id="595" name="Google Shape;595;p78">
            <a:extLst>
              <a:ext uri="{C183D7F6-B498-43B3-948B-1728B52AA6E4}">
                <adec:decorative xmlns:adec="http://schemas.microsoft.com/office/drawing/2017/decorative" val="1"/>
              </a:ext>
            </a:extLst>
          </p:cNvPr>
          <p:cNvSpPr/>
          <p:nvPr/>
        </p:nvSpPr>
        <p:spPr>
          <a:xfrm>
            <a:off x="1132436" y="2993977"/>
            <a:ext cx="424000" cy="643600"/>
          </a:xfrm>
          <a:prstGeom prst="downArrow">
            <a:avLst>
              <a:gd name="adj1" fmla="val 50000"/>
              <a:gd name="adj2" fmla="val 50000"/>
            </a:avLst>
          </a:prstGeom>
          <a:solidFill>
            <a:schemeClr val="accent2"/>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596" name="Google Shape;596;p78">
            <a:extLst>
              <a:ext uri="{C183D7F6-B498-43B3-948B-1728B52AA6E4}">
                <adec:decorative xmlns:adec="http://schemas.microsoft.com/office/drawing/2017/decorative" val="1"/>
              </a:ext>
            </a:extLst>
          </p:cNvPr>
          <p:cNvSpPr/>
          <p:nvPr/>
        </p:nvSpPr>
        <p:spPr>
          <a:xfrm>
            <a:off x="3372261" y="2993977"/>
            <a:ext cx="424000" cy="643600"/>
          </a:xfrm>
          <a:prstGeom prst="downArrow">
            <a:avLst>
              <a:gd name="adj1" fmla="val 50000"/>
              <a:gd name="adj2" fmla="val 50000"/>
            </a:avLst>
          </a:prstGeom>
          <a:solidFill>
            <a:schemeClr val="dk1"/>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597" name="Google Shape;597;p78">
            <a:extLst>
              <a:ext uri="{C183D7F6-B498-43B3-948B-1728B52AA6E4}">
                <adec:decorative xmlns:adec="http://schemas.microsoft.com/office/drawing/2017/decorative" val="1"/>
              </a:ext>
            </a:extLst>
          </p:cNvPr>
          <p:cNvSpPr/>
          <p:nvPr/>
        </p:nvSpPr>
        <p:spPr>
          <a:xfrm>
            <a:off x="5612072" y="2984743"/>
            <a:ext cx="424000" cy="643600"/>
          </a:xfrm>
          <a:prstGeom prst="downArrow">
            <a:avLst>
              <a:gd name="adj1" fmla="val 50000"/>
              <a:gd name="adj2" fmla="val 50000"/>
            </a:avLst>
          </a:prstGeom>
          <a:solidFill>
            <a:schemeClr val="dk1"/>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598" name="Google Shape;598;p78">
            <a:extLst>
              <a:ext uri="{C183D7F6-B498-43B3-948B-1728B52AA6E4}">
                <adec:decorative xmlns:adec="http://schemas.microsoft.com/office/drawing/2017/decorative" val="1"/>
              </a:ext>
            </a:extLst>
          </p:cNvPr>
          <p:cNvSpPr/>
          <p:nvPr/>
        </p:nvSpPr>
        <p:spPr>
          <a:xfrm>
            <a:off x="7851944" y="2980243"/>
            <a:ext cx="424000" cy="643600"/>
          </a:xfrm>
          <a:prstGeom prst="downArrow">
            <a:avLst>
              <a:gd name="adj1" fmla="val 50000"/>
              <a:gd name="adj2" fmla="val 50000"/>
            </a:avLst>
          </a:prstGeom>
          <a:solidFill>
            <a:schemeClr val="dk1"/>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601" name="Google Shape;601;p78"/>
          <p:cNvSpPr/>
          <p:nvPr/>
        </p:nvSpPr>
        <p:spPr>
          <a:xfrm>
            <a:off x="9244016" y="3386133"/>
            <a:ext cx="2824053" cy="2981419"/>
          </a:xfrm>
          <a:prstGeom prst="roundRect">
            <a:avLst>
              <a:gd name="adj" fmla="val 7416"/>
            </a:avLst>
          </a:prstGeom>
          <a:solidFill>
            <a:srgbClr val="008D8E"/>
          </a:solidFill>
          <a:ln w="9525" cap="flat" cmpd="sng">
            <a:solidFill>
              <a:srgbClr val="008D8E"/>
            </a:solidFill>
            <a:prstDash val="solid"/>
            <a:round/>
            <a:headEnd type="none" w="sm" len="sm"/>
            <a:tailEnd type="none" w="sm" len="sm"/>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400" dirty="0">
                <a:solidFill>
                  <a:schemeClr val="tx1"/>
                </a:solidFill>
              </a:rPr>
              <a:t>User Need 2</a:t>
            </a:r>
            <a:endParaRPr sz="1400" dirty="0">
              <a:solidFill>
                <a:schemeClr val="tx1"/>
              </a:solidFill>
            </a:endParaRPr>
          </a:p>
          <a:p>
            <a:pPr marL="0" lvl="0" indent="0" algn="l" rtl="0">
              <a:spcBef>
                <a:spcPts val="1333"/>
              </a:spcBef>
              <a:spcAft>
                <a:spcPts val="0"/>
              </a:spcAft>
              <a:buClr>
                <a:schemeClr val="dk1"/>
              </a:buClr>
              <a:buSzPts val="1100"/>
              <a:buFont typeface="Arial"/>
              <a:buNone/>
            </a:pPr>
            <a:r>
              <a:rPr lang="en-GB" altLang="en-GB" sz="1400" dirty="0">
                <a:solidFill>
                  <a:schemeClr val="tx1"/>
                </a:solidFill>
              </a:rPr>
              <a:t>As a neurodivergent job applicant…</a:t>
            </a:r>
            <a:endParaRPr sz="1400" dirty="0">
              <a:solidFill>
                <a:schemeClr val="tx1"/>
              </a:solidFill>
            </a:endParaRPr>
          </a:p>
          <a:p>
            <a:pPr marL="0" lvl="0" indent="0" algn="l" rtl="0">
              <a:spcBef>
                <a:spcPts val="1333"/>
              </a:spcBef>
              <a:spcAft>
                <a:spcPts val="0"/>
              </a:spcAft>
              <a:buClr>
                <a:schemeClr val="dk1"/>
              </a:buClr>
              <a:buSzPts val="1100"/>
              <a:buFont typeface="Arial"/>
              <a:buNone/>
            </a:pPr>
            <a:r>
              <a:rPr lang="en-GB" altLang="en-GB" sz="1400" dirty="0">
                <a:solidFill>
                  <a:schemeClr val="tx1"/>
                </a:solidFill>
              </a:rPr>
              <a:t>I need my additional support at the right time…</a:t>
            </a:r>
            <a:endParaRPr sz="1400" dirty="0">
              <a:solidFill>
                <a:schemeClr val="tx1"/>
              </a:solidFill>
            </a:endParaRPr>
          </a:p>
          <a:p>
            <a:pPr marL="0" lvl="0" indent="0" algn="l" rtl="0">
              <a:spcBef>
                <a:spcPts val="1333"/>
              </a:spcBef>
              <a:spcAft>
                <a:spcPts val="1333"/>
              </a:spcAft>
              <a:buClr>
                <a:schemeClr val="dk1"/>
              </a:buClr>
              <a:buSzPts val="1100"/>
              <a:buFont typeface="Arial"/>
              <a:buNone/>
            </a:pPr>
            <a:r>
              <a:rPr lang="en-GB" altLang="en-GB" sz="1400" dirty="0">
                <a:solidFill>
                  <a:schemeClr val="tx1"/>
                </a:solidFill>
              </a:rPr>
              <a:t>So that I am able to confidently; apply for, be interviewed for and carry out a new job</a:t>
            </a:r>
            <a:endParaRPr sz="1400" dirty="0">
              <a:solidFill>
                <a:schemeClr val="tx1"/>
              </a:solidFill>
            </a:endParaRPr>
          </a:p>
        </p:txBody>
      </p:sp>
      <p:sp>
        <p:nvSpPr>
          <p:cNvPr id="602" name="Google Shape;602;p78">
            <a:extLst>
              <a:ext uri="{C183D7F6-B498-43B3-948B-1728B52AA6E4}">
                <adec:decorative xmlns:adec="http://schemas.microsoft.com/office/drawing/2017/decorative" val="1"/>
              </a:ext>
            </a:extLst>
          </p:cNvPr>
          <p:cNvSpPr/>
          <p:nvPr/>
        </p:nvSpPr>
        <p:spPr>
          <a:xfrm>
            <a:off x="10091769" y="2980216"/>
            <a:ext cx="424000" cy="643600"/>
          </a:xfrm>
          <a:prstGeom prst="downArrow">
            <a:avLst>
              <a:gd name="adj1" fmla="val 50000"/>
              <a:gd name="adj2" fmla="val 50000"/>
            </a:avLst>
          </a:prstGeom>
          <a:solidFill>
            <a:schemeClr val="dk1"/>
          </a:solid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67"/>
          </a:p>
        </p:txBody>
      </p:sp>
      <p:sp>
        <p:nvSpPr>
          <p:cNvPr id="603" name="Google Shape;603;p78"/>
          <p:cNvSpPr/>
          <p:nvPr/>
        </p:nvSpPr>
        <p:spPr>
          <a:xfrm>
            <a:off x="2110154" y="5840592"/>
            <a:ext cx="7013635" cy="891803"/>
          </a:xfrm>
          <a:prstGeom prst="roundRect">
            <a:avLst>
              <a:gd name="adj" fmla="val 11033"/>
            </a:avLst>
          </a:prstGeom>
          <a:solidFill>
            <a:srgbClr val="F4CCCC"/>
          </a:solidFill>
          <a:ln w="76200" cap="flat" cmpd="sng">
            <a:solidFill>
              <a:schemeClr val="dk1"/>
            </a:solidFill>
            <a:prstDash val="solid"/>
            <a:round/>
            <a:headEnd type="none" w="sm" len="sm"/>
            <a:tailEnd type="none" w="sm" len="sm"/>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ltLang="en-GB" sz="1400" b="1" dirty="0">
                <a:solidFill>
                  <a:schemeClr val="dk1"/>
                </a:solidFill>
              </a:rPr>
              <a:t>User need 3?</a:t>
            </a:r>
            <a:endParaRPr sz="1400" b="1" dirty="0">
              <a:solidFill>
                <a:schemeClr val="dk1"/>
              </a:solidFill>
            </a:endParaRPr>
          </a:p>
          <a:p>
            <a:pPr marL="0" lvl="0" indent="0" algn="l" rtl="0">
              <a:spcBef>
                <a:spcPts val="1333"/>
              </a:spcBef>
              <a:spcAft>
                <a:spcPts val="1333"/>
              </a:spcAft>
              <a:buClr>
                <a:schemeClr val="dk1"/>
              </a:buClr>
              <a:buSzPts val="1100"/>
              <a:buFont typeface="Arial"/>
              <a:buNone/>
            </a:pPr>
            <a:r>
              <a:rPr lang="en-GB" altLang="en-GB" sz="1400" b="1" dirty="0">
                <a:solidFill>
                  <a:schemeClr val="dk1"/>
                </a:solidFill>
              </a:rPr>
              <a:t>Tell us once about reasonable adjustments and neurodiversity challenges</a:t>
            </a:r>
            <a:endParaRPr sz="1400" b="1" dirty="0">
              <a:solidFill>
                <a:schemeClr val="dk1"/>
              </a:solidFill>
            </a:endParaRPr>
          </a:p>
        </p:txBody>
      </p:sp>
      <p:sp>
        <p:nvSpPr>
          <p:cNvPr id="2" name="Google Shape;464;g22379892346_0_27">
            <a:extLst>
              <a:ext uri="{FF2B5EF4-FFF2-40B4-BE49-F238E27FC236}">
                <a16:creationId xmlns:a16="http://schemas.microsoft.com/office/drawing/2014/main" id="{B5C0C60B-EAF8-FA24-B368-C1384277808F}"/>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77</a:t>
            </a:fld>
            <a:endParaRPr/>
          </a:p>
        </p:txBody>
      </p:sp>
    </p:spTree>
    <p:extLst>
      <p:ext uri="{BB962C8B-B14F-4D97-AF65-F5344CB8AC3E}">
        <p14:creationId xmlns:p14="http://schemas.microsoft.com/office/powerpoint/2010/main" val="40119747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2" name="Google Shape;612;p79"/>
          <p:cNvSpPr txBox="1">
            <a:spLocks noGrp="1"/>
          </p:cNvSpPr>
          <p:nvPr>
            <p:ph type="title" idx="4294967295"/>
          </p:nvPr>
        </p:nvSpPr>
        <p:spPr>
          <a:xfrm>
            <a:off x="513525" y="326575"/>
            <a:ext cx="7404800" cy="394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altLang="en-GB" sz="1600" b="0" i="0" u="none" strike="noStrike" kern="0" cap="none" spc="0" normalizeH="0" baseline="0" noProof="0" dirty="0">
                <a:ln>
                  <a:noFill/>
                </a:ln>
                <a:solidFill>
                  <a:schemeClr val="accent2"/>
                </a:solidFill>
                <a:effectLst/>
                <a:uLnTx/>
                <a:uFillTx/>
                <a:latin typeface="Arial"/>
                <a:ea typeface="Arial"/>
                <a:cs typeface="Arial"/>
                <a:sym typeface="Arial"/>
              </a:rPr>
              <a:t>Recommendations - </a:t>
            </a:r>
            <a:r>
              <a:rPr kumimoji="0" lang="en-GB" altLang="en-GB" sz="1600" b="0" i="0" u="none" strike="noStrike" kern="0" cap="none" spc="0" normalizeH="0" baseline="0" noProof="0" dirty="0">
                <a:ln>
                  <a:noFill/>
                </a:ln>
                <a:solidFill>
                  <a:schemeClr val="accent2"/>
                </a:solidFill>
                <a:effectLst/>
                <a:highlight>
                  <a:srgbClr val="FF9900"/>
                </a:highlight>
                <a:uLnTx/>
                <a:uFillTx/>
                <a:latin typeface="Arial"/>
                <a:ea typeface="Arial"/>
                <a:cs typeface="Arial"/>
                <a:sym typeface="Arial"/>
              </a:rPr>
              <a:t>Moderate issue</a:t>
            </a:r>
            <a:endParaRPr kumimoji="0" lang="en-GB" sz="1600" b="0" i="0" u="none" strike="noStrike" kern="0" cap="none" spc="0" normalizeH="0" baseline="0" noProof="0" dirty="0">
              <a:ln>
                <a:noFill/>
              </a:ln>
              <a:solidFill>
                <a:schemeClr val="accent2"/>
              </a:solidFill>
              <a:effectLst/>
              <a:uLnTx/>
              <a:uFillTx/>
              <a:latin typeface="Arial"/>
              <a:ea typeface="Arial"/>
              <a:cs typeface="Arial"/>
              <a:sym typeface="Arial"/>
            </a:endParaRPr>
          </a:p>
        </p:txBody>
      </p:sp>
      <p:sp>
        <p:nvSpPr>
          <p:cNvPr id="613" name="Google Shape;613;p79"/>
          <p:cNvSpPr txBox="1"/>
          <p:nvPr/>
        </p:nvSpPr>
        <p:spPr>
          <a:xfrm>
            <a:off x="474767" y="802433"/>
            <a:ext cx="10804800" cy="4232000"/>
          </a:xfrm>
          <a:prstGeom prst="rect">
            <a:avLst/>
          </a:prstGeom>
          <a:noFill/>
          <a:ln>
            <a:noFill/>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lvl="0" indent="-389457" algn="l" rtl="0">
              <a:spcBef>
                <a:spcPts val="1067"/>
              </a:spcBef>
              <a:spcAft>
                <a:spcPts val="0"/>
              </a:spcAft>
              <a:buClr>
                <a:schemeClr val="dk1"/>
              </a:buClr>
              <a:buSzPts val="2000"/>
              <a:buChar char="●"/>
            </a:pPr>
            <a:r>
              <a:rPr lang="en-GB" altLang="en-GB" sz="2667" b="1">
                <a:solidFill>
                  <a:schemeClr val="dk1"/>
                </a:solidFill>
              </a:rPr>
              <a:t>Links</a:t>
            </a:r>
            <a:r>
              <a:rPr lang="en-GB" altLang="en-GB" sz="2667">
                <a:solidFill>
                  <a:schemeClr val="dk1"/>
                </a:solidFill>
              </a:rPr>
              <a:t> to support in the job ad need to be; in </a:t>
            </a:r>
            <a:r>
              <a:rPr lang="en-GB" altLang="en-GB" sz="2667" b="1">
                <a:solidFill>
                  <a:schemeClr val="dk1"/>
                </a:solidFill>
              </a:rPr>
              <a:t>context</a:t>
            </a:r>
            <a:r>
              <a:rPr lang="en-GB" altLang="en-GB" sz="2667">
                <a:solidFill>
                  <a:schemeClr val="dk1"/>
                </a:solidFill>
              </a:rPr>
              <a:t>, </a:t>
            </a:r>
            <a:r>
              <a:rPr lang="en-GB" altLang="en-GB" sz="2667" b="1">
                <a:solidFill>
                  <a:schemeClr val="dk1"/>
                </a:solidFill>
              </a:rPr>
              <a:t>easy to spot</a:t>
            </a:r>
            <a:r>
              <a:rPr lang="en-GB" altLang="en-GB" sz="2667">
                <a:solidFill>
                  <a:schemeClr val="dk1"/>
                </a:solidFill>
              </a:rPr>
              <a:t> and </a:t>
            </a:r>
            <a:r>
              <a:rPr lang="en-GB" altLang="en-GB" sz="2667" b="1">
                <a:solidFill>
                  <a:schemeClr val="dk1"/>
                </a:solidFill>
              </a:rPr>
              <a:t>explicit </a:t>
            </a:r>
            <a:r>
              <a:rPr lang="en-GB" altLang="en-GB" sz="2667">
                <a:solidFill>
                  <a:schemeClr val="dk1"/>
                </a:solidFill>
              </a:rPr>
              <a:t>about what is / is not covered </a:t>
            </a:r>
            <a:endParaRPr sz="2667" b="1">
              <a:solidFill>
                <a:schemeClr val="dk1"/>
              </a:solidFill>
            </a:endParaRPr>
          </a:p>
          <a:p>
            <a:pPr marL="457189" lvl="0" indent="-389457" algn="l" rtl="0">
              <a:spcBef>
                <a:spcPts val="1067"/>
              </a:spcBef>
              <a:spcAft>
                <a:spcPts val="0"/>
              </a:spcAft>
              <a:buClr>
                <a:schemeClr val="dk1"/>
              </a:buClr>
              <a:buSzPts val="2000"/>
              <a:buChar char="●"/>
            </a:pPr>
            <a:r>
              <a:rPr lang="en-GB" altLang="en-GB" sz="2667" b="1">
                <a:solidFill>
                  <a:schemeClr val="dk1"/>
                </a:solidFill>
              </a:rPr>
              <a:t>Friendly, consistent </a:t>
            </a:r>
            <a:r>
              <a:rPr lang="en-GB" altLang="en-GB" sz="2667">
                <a:solidFill>
                  <a:schemeClr val="dk1"/>
                </a:solidFill>
              </a:rPr>
              <a:t>design and content is vital</a:t>
            </a:r>
            <a:endParaRPr sz="2667">
              <a:solidFill>
                <a:schemeClr val="dk1"/>
              </a:solidFill>
            </a:endParaRPr>
          </a:p>
          <a:p>
            <a:pPr marL="914377" lvl="1" indent="-389457" algn="l" rtl="0">
              <a:spcBef>
                <a:spcPts val="1067"/>
              </a:spcBef>
              <a:spcAft>
                <a:spcPts val="0"/>
              </a:spcAft>
              <a:buClr>
                <a:schemeClr val="dk1"/>
              </a:buClr>
              <a:buSzPts val="2000"/>
              <a:buChar char="○"/>
            </a:pPr>
            <a:r>
              <a:rPr lang="en-GB" altLang="en-GB" sz="2667">
                <a:solidFill>
                  <a:schemeClr val="dk1"/>
                </a:solidFill>
              </a:rPr>
              <a:t>People need reassurance that a </a:t>
            </a:r>
            <a:r>
              <a:rPr lang="en-GB" altLang="en-GB" sz="2667" b="1">
                <a:solidFill>
                  <a:schemeClr val="dk1"/>
                </a:solidFill>
              </a:rPr>
              <a:t>diagnosis is not required</a:t>
            </a:r>
            <a:r>
              <a:rPr lang="en-GB" altLang="en-GB" sz="2667">
                <a:solidFill>
                  <a:schemeClr val="dk1"/>
                </a:solidFill>
              </a:rPr>
              <a:t> before requesting support</a:t>
            </a:r>
            <a:endParaRPr sz="2667">
              <a:solidFill>
                <a:schemeClr val="dk1"/>
              </a:solidFill>
            </a:endParaRPr>
          </a:p>
          <a:p>
            <a:pPr marL="914377" lvl="1" indent="-389457" algn="l" rtl="0">
              <a:spcBef>
                <a:spcPts val="1067"/>
              </a:spcBef>
              <a:spcAft>
                <a:spcPts val="0"/>
              </a:spcAft>
              <a:buClr>
                <a:schemeClr val="dk1"/>
              </a:buClr>
              <a:buSzPts val="2000"/>
              <a:buChar char="○"/>
            </a:pPr>
            <a:r>
              <a:rPr lang="en-GB" altLang="en-GB" sz="2667">
                <a:solidFill>
                  <a:schemeClr val="dk1"/>
                </a:solidFill>
              </a:rPr>
              <a:t>Large text boxes to </a:t>
            </a:r>
            <a:r>
              <a:rPr lang="en-GB" altLang="en-GB" sz="2667" b="1">
                <a:solidFill>
                  <a:schemeClr val="dk1"/>
                </a:solidFill>
              </a:rPr>
              <a:t>encourage people</a:t>
            </a:r>
            <a:r>
              <a:rPr lang="en-GB" altLang="en-GB" sz="2667">
                <a:solidFill>
                  <a:schemeClr val="dk1"/>
                </a:solidFill>
              </a:rPr>
              <a:t> to give enough detail</a:t>
            </a:r>
            <a:endParaRPr sz="2667">
              <a:solidFill>
                <a:schemeClr val="dk1"/>
              </a:solidFill>
            </a:endParaRPr>
          </a:p>
          <a:p>
            <a:pPr marL="457189" lvl="0" indent="-389457" algn="l" rtl="0">
              <a:spcBef>
                <a:spcPts val="1067"/>
              </a:spcBef>
              <a:spcAft>
                <a:spcPts val="1067"/>
              </a:spcAft>
              <a:buClr>
                <a:schemeClr val="dk1"/>
              </a:buClr>
              <a:buSzPts val="2000"/>
              <a:buChar char="●"/>
            </a:pPr>
            <a:r>
              <a:rPr lang="en-GB" altLang="en-GB" sz="2667">
                <a:solidFill>
                  <a:schemeClr val="dk1"/>
                </a:solidFill>
              </a:rPr>
              <a:t>This is </a:t>
            </a:r>
            <a:r>
              <a:rPr lang="en-GB" altLang="en-GB" sz="2667" b="1">
                <a:solidFill>
                  <a:schemeClr val="dk1"/>
                </a:solidFill>
              </a:rPr>
              <a:t>personal and sensitive</a:t>
            </a:r>
            <a:r>
              <a:rPr lang="en-GB" altLang="en-GB" sz="2667">
                <a:solidFill>
                  <a:schemeClr val="dk1"/>
                </a:solidFill>
              </a:rPr>
              <a:t>. People need clear acknowledgement of </a:t>
            </a:r>
            <a:r>
              <a:rPr lang="en-GB" altLang="en-GB" sz="2667" b="1">
                <a:solidFill>
                  <a:schemeClr val="dk1"/>
                </a:solidFill>
              </a:rPr>
              <a:t>receipt </a:t>
            </a:r>
            <a:r>
              <a:rPr lang="en-GB" altLang="en-GB" sz="2667">
                <a:solidFill>
                  <a:schemeClr val="dk1"/>
                </a:solidFill>
              </a:rPr>
              <a:t>and response </a:t>
            </a:r>
            <a:r>
              <a:rPr lang="en-GB" altLang="en-GB" sz="2667" b="1">
                <a:solidFill>
                  <a:schemeClr val="dk1"/>
                </a:solidFill>
              </a:rPr>
              <a:t>timelines</a:t>
            </a:r>
            <a:endParaRPr sz="2667" b="1">
              <a:solidFill>
                <a:schemeClr val="dk1"/>
              </a:solidFill>
            </a:endParaRPr>
          </a:p>
        </p:txBody>
      </p:sp>
      <p:sp>
        <p:nvSpPr>
          <p:cNvPr id="2" name="Google Shape;464;g22379892346_0_27">
            <a:extLst>
              <a:ext uri="{FF2B5EF4-FFF2-40B4-BE49-F238E27FC236}">
                <a16:creationId xmlns:a16="http://schemas.microsoft.com/office/drawing/2014/main" id="{5079B711-ACCB-4BA8-1EF5-FE4AD812801D}"/>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78</a:t>
            </a:fld>
            <a:endParaRPr/>
          </a:p>
        </p:txBody>
      </p:sp>
    </p:spTree>
    <p:extLst>
      <p:ext uri="{BB962C8B-B14F-4D97-AF65-F5344CB8AC3E}">
        <p14:creationId xmlns:p14="http://schemas.microsoft.com/office/powerpoint/2010/main" val="6875557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9" name="Google Shape;619;p80"/>
          <p:cNvSpPr txBox="1">
            <a:spLocks noGrp="1"/>
          </p:cNvSpPr>
          <p:nvPr>
            <p:ph type="title" idx="4294967295"/>
          </p:nvPr>
        </p:nvSpPr>
        <p:spPr>
          <a:xfrm>
            <a:off x="513525" y="326575"/>
            <a:ext cx="7404800" cy="394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altLang="en-GB" sz="1600" b="0" i="0" u="none" strike="noStrike" kern="0" cap="none" spc="0" normalizeH="0" baseline="0" noProof="0" dirty="0">
                <a:ln>
                  <a:noFill/>
                </a:ln>
                <a:solidFill>
                  <a:schemeClr val="accent2"/>
                </a:solidFill>
                <a:effectLst/>
                <a:uLnTx/>
                <a:uFillTx/>
                <a:latin typeface="Arial"/>
                <a:ea typeface="Arial"/>
                <a:cs typeface="Arial"/>
                <a:sym typeface="Arial"/>
              </a:rPr>
              <a:t>Recommendations - </a:t>
            </a:r>
            <a:r>
              <a:rPr kumimoji="0" lang="en-GB" altLang="en-GB" sz="1600" b="0" i="0" u="none" strike="noStrike" kern="0" cap="none" spc="0" normalizeH="0" baseline="0" noProof="0" dirty="0">
                <a:ln>
                  <a:noFill/>
                </a:ln>
                <a:solidFill>
                  <a:schemeClr val="tx1">
                    <a:lumMod val="95000"/>
                    <a:lumOff val="5000"/>
                  </a:schemeClr>
                </a:solidFill>
                <a:effectLst/>
                <a:highlight>
                  <a:srgbClr val="FF0000"/>
                </a:highlight>
                <a:uLnTx/>
                <a:uFillTx/>
                <a:latin typeface="Arial"/>
                <a:ea typeface="Arial"/>
                <a:cs typeface="Arial"/>
                <a:sym typeface="Arial"/>
              </a:rPr>
              <a:t>Major issue</a:t>
            </a:r>
            <a:endParaRPr kumimoji="0" lang="en-GB" sz="1600" b="0" i="0" u="none" strike="noStrike" kern="0" cap="none" spc="0" normalizeH="0" baseline="0" noProof="0" dirty="0">
              <a:ln>
                <a:noFill/>
              </a:ln>
              <a:solidFill>
                <a:schemeClr val="tx1">
                  <a:lumMod val="95000"/>
                  <a:lumOff val="5000"/>
                </a:schemeClr>
              </a:solidFill>
              <a:effectLst/>
              <a:uLnTx/>
              <a:uFillTx/>
              <a:latin typeface="Arial"/>
              <a:ea typeface="Arial"/>
              <a:cs typeface="Arial"/>
              <a:sym typeface="Arial"/>
            </a:endParaRPr>
          </a:p>
        </p:txBody>
      </p:sp>
      <p:sp>
        <p:nvSpPr>
          <p:cNvPr id="620" name="Google Shape;620;p80"/>
          <p:cNvSpPr txBox="1"/>
          <p:nvPr/>
        </p:nvSpPr>
        <p:spPr>
          <a:xfrm>
            <a:off x="474767" y="802433"/>
            <a:ext cx="10804800" cy="4894982"/>
          </a:xfrm>
          <a:prstGeom prst="rect">
            <a:avLst/>
          </a:prstGeom>
          <a:noFill/>
          <a:ln>
            <a:noFill/>
          </a:ln>
        </p:spPr>
        <p:txBody>
          <a:bodyPr spcFirstLastPara="1" wrap="square" lIns="121900" tIns="121900" rIns="121900" bIns="1219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lvl="0" indent="-380990" algn="l" rtl="0">
              <a:spcBef>
                <a:spcPts val="1067"/>
              </a:spcBef>
              <a:spcAft>
                <a:spcPts val="0"/>
              </a:spcAft>
              <a:buClr>
                <a:schemeClr val="dk1"/>
              </a:buClr>
              <a:buSzPts val="1900"/>
              <a:buChar char="●"/>
            </a:pPr>
            <a:r>
              <a:rPr lang="en-GB" altLang="en-GB" sz="2533" dirty="0">
                <a:solidFill>
                  <a:schemeClr val="dk1"/>
                </a:solidFill>
              </a:rPr>
              <a:t>HMRC job ads now contain a support link with similar content to the new IG tool – this needs </a:t>
            </a:r>
            <a:r>
              <a:rPr lang="en-GB" altLang="en-GB" sz="2533" b="1" dirty="0">
                <a:solidFill>
                  <a:schemeClr val="dk1"/>
                </a:solidFill>
              </a:rPr>
              <a:t>collaboration</a:t>
            </a:r>
            <a:endParaRPr sz="2533" b="1" dirty="0">
              <a:solidFill>
                <a:schemeClr val="dk1"/>
              </a:solidFill>
            </a:endParaRPr>
          </a:p>
          <a:p>
            <a:pPr marL="457189" lvl="0" indent="-380990" algn="l" rtl="0">
              <a:spcBef>
                <a:spcPts val="1067"/>
              </a:spcBef>
              <a:spcAft>
                <a:spcPts val="0"/>
              </a:spcAft>
              <a:buClr>
                <a:schemeClr val="dk1"/>
              </a:buClr>
              <a:buSzPts val="1900"/>
              <a:buChar char="●"/>
            </a:pPr>
            <a:r>
              <a:rPr lang="en-GB" altLang="en-GB" sz="2533" dirty="0">
                <a:solidFill>
                  <a:schemeClr val="dk1"/>
                </a:solidFill>
              </a:rPr>
              <a:t>People should be able to “</a:t>
            </a:r>
            <a:r>
              <a:rPr lang="en-GB" altLang="en-GB" sz="2533" b="1" dirty="0">
                <a:solidFill>
                  <a:schemeClr val="dk1"/>
                </a:solidFill>
              </a:rPr>
              <a:t>tell us once</a:t>
            </a:r>
            <a:r>
              <a:rPr lang="en-GB" altLang="en-GB" sz="2533" dirty="0">
                <a:solidFill>
                  <a:schemeClr val="dk1"/>
                </a:solidFill>
              </a:rPr>
              <a:t>” about RAs and their challenges. Some were unaware that this tool is just for the application</a:t>
            </a:r>
            <a:endParaRPr sz="2533" dirty="0">
              <a:solidFill>
                <a:schemeClr val="dk1"/>
              </a:solidFill>
            </a:endParaRPr>
          </a:p>
          <a:p>
            <a:pPr marL="457189" lvl="0" indent="-380990" algn="l" rtl="0">
              <a:spcBef>
                <a:spcPts val="1067"/>
              </a:spcBef>
              <a:spcAft>
                <a:spcPts val="0"/>
              </a:spcAft>
              <a:buClr>
                <a:schemeClr val="dk1"/>
              </a:buClr>
              <a:buSzPts val="1900"/>
              <a:buChar char="●"/>
            </a:pPr>
            <a:r>
              <a:rPr lang="en-GB" altLang="en-GB" sz="2533" dirty="0">
                <a:solidFill>
                  <a:schemeClr val="dk1"/>
                </a:solidFill>
              </a:rPr>
              <a:t>“</a:t>
            </a:r>
            <a:r>
              <a:rPr lang="en-GB" altLang="en-GB" sz="2533" b="1" dirty="0">
                <a:solidFill>
                  <a:schemeClr val="dk1"/>
                </a:solidFill>
              </a:rPr>
              <a:t>None of the above</a:t>
            </a:r>
            <a:r>
              <a:rPr lang="en-GB" altLang="en-GB" sz="2533" dirty="0">
                <a:solidFill>
                  <a:schemeClr val="dk1"/>
                </a:solidFill>
              </a:rPr>
              <a:t>” needs to be redesigned to remove the risk of people dropping off</a:t>
            </a:r>
            <a:endParaRPr sz="2533" dirty="0">
              <a:solidFill>
                <a:schemeClr val="dk1"/>
              </a:solidFill>
            </a:endParaRPr>
          </a:p>
          <a:p>
            <a:pPr marL="457189" lvl="0" indent="-380990" algn="l" rtl="0">
              <a:spcBef>
                <a:spcPts val="1067"/>
              </a:spcBef>
              <a:spcAft>
                <a:spcPts val="0"/>
              </a:spcAft>
              <a:buClr>
                <a:schemeClr val="dk1"/>
              </a:buClr>
              <a:buSzPts val="1900"/>
              <a:buChar char="●"/>
            </a:pPr>
            <a:r>
              <a:rPr lang="en-GB" altLang="en-GB" sz="2533" dirty="0">
                <a:solidFill>
                  <a:schemeClr val="dk1"/>
                </a:solidFill>
              </a:rPr>
              <a:t>More </a:t>
            </a:r>
            <a:r>
              <a:rPr lang="en-GB" altLang="en-GB" sz="2533" b="1" dirty="0">
                <a:solidFill>
                  <a:schemeClr val="dk1"/>
                </a:solidFill>
              </a:rPr>
              <a:t>detail </a:t>
            </a:r>
            <a:r>
              <a:rPr lang="en-GB" altLang="en-GB" sz="2533" dirty="0">
                <a:solidFill>
                  <a:schemeClr val="dk1"/>
                </a:solidFill>
              </a:rPr>
              <a:t>on the range of </a:t>
            </a:r>
            <a:r>
              <a:rPr lang="en-GB" altLang="en-GB" sz="2533" b="1" dirty="0">
                <a:solidFill>
                  <a:schemeClr val="dk1"/>
                </a:solidFill>
              </a:rPr>
              <a:t>support </a:t>
            </a:r>
            <a:r>
              <a:rPr lang="en-GB" altLang="en-GB" sz="2533" dirty="0">
                <a:solidFill>
                  <a:schemeClr val="dk1"/>
                </a:solidFill>
              </a:rPr>
              <a:t>available would encourage people to apply and ask for support</a:t>
            </a:r>
            <a:endParaRPr sz="2533" dirty="0">
              <a:solidFill>
                <a:schemeClr val="dk1"/>
              </a:solidFill>
            </a:endParaRPr>
          </a:p>
          <a:p>
            <a:pPr marL="457189" lvl="0" indent="-380990" algn="l" rtl="0">
              <a:spcBef>
                <a:spcPts val="1067"/>
              </a:spcBef>
              <a:spcAft>
                <a:spcPts val="1067"/>
              </a:spcAft>
              <a:buClr>
                <a:schemeClr val="dk1"/>
              </a:buClr>
              <a:buSzPts val="1900"/>
              <a:buChar char="●"/>
            </a:pPr>
            <a:r>
              <a:rPr lang="en-GB" altLang="en-GB" sz="2533" dirty="0">
                <a:solidFill>
                  <a:schemeClr val="dk1"/>
                </a:solidFill>
              </a:rPr>
              <a:t>People were still put off by potential  </a:t>
            </a:r>
            <a:r>
              <a:rPr lang="en-GB" altLang="en-GB" sz="2533" b="1" dirty="0">
                <a:solidFill>
                  <a:schemeClr val="dk1"/>
                </a:solidFill>
              </a:rPr>
              <a:t>time-delay</a:t>
            </a:r>
            <a:r>
              <a:rPr lang="en-GB" altLang="en-GB" sz="2533" dirty="0">
                <a:solidFill>
                  <a:schemeClr val="dk1"/>
                </a:solidFill>
              </a:rPr>
              <a:t> for a response - this must be </a:t>
            </a:r>
            <a:r>
              <a:rPr lang="en-GB" altLang="en-GB" sz="2533" b="1" dirty="0">
                <a:solidFill>
                  <a:schemeClr val="dk1"/>
                </a:solidFill>
              </a:rPr>
              <a:t>explicit </a:t>
            </a:r>
            <a:r>
              <a:rPr lang="en-GB" altLang="en-GB" sz="2533" dirty="0">
                <a:solidFill>
                  <a:schemeClr val="dk1"/>
                </a:solidFill>
              </a:rPr>
              <a:t>and </a:t>
            </a:r>
            <a:r>
              <a:rPr lang="en-GB" altLang="en-GB" sz="2533" b="1" dirty="0">
                <a:solidFill>
                  <a:schemeClr val="dk1"/>
                </a:solidFill>
              </a:rPr>
              <a:t>manage expectation</a:t>
            </a:r>
            <a:endParaRPr sz="2533" b="1" dirty="0">
              <a:solidFill>
                <a:schemeClr val="dk1"/>
              </a:solidFill>
            </a:endParaRPr>
          </a:p>
        </p:txBody>
      </p:sp>
      <p:sp>
        <p:nvSpPr>
          <p:cNvPr id="2" name="Google Shape;464;g22379892346_0_27">
            <a:extLst>
              <a:ext uri="{FF2B5EF4-FFF2-40B4-BE49-F238E27FC236}">
                <a16:creationId xmlns:a16="http://schemas.microsoft.com/office/drawing/2014/main" id="{9EE9EAD7-02A7-3C20-125C-486C9C6C04F8}"/>
              </a:ext>
            </a:extLst>
          </p:cNvPr>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GB"/>
              <a:t>79</a:t>
            </a:fld>
            <a:endParaRPr/>
          </a:p>
        </p:txBody>
      </p:sp>
    </p:spTree>
    <p:extLst>
      <p:ext uri="{BB962C8B-B14F-4D97-AF65-F5344CB8AC3E}">
        <p14:creationId xmlns:p14="http://schemas.microsoft.com/office/powerpoint/2010/main" val="1374135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4" name="Google Shape;97;p55">
            <a:extLst>
              <a:ext uri="{FF2B5EF4-FFF2-40B4-BE49-F238E27FC236}">
                <a16:creationId xmlns:a16="http://schemas.microsoft.com/office/drawing/2014/main" id="{BA7E4C21-A8BF-CD17-3A23-EEBAB2FF68E3}"/>
              </a:ext>
            </a:extLst>
          </p:cNvPr>
          <p:cNvSpPr txBox="1">
            <a:spLocks noGrp="1"/>
          </p:cNvSpPr>
          <p:nvPr>
            <p:ph type="title" idx="4294967295"/>
          </p:nvPr>
        </p:nvSpPr>
        <p:spPr>
          <a:xfrm>
            <a:off x="1021190" y="221713"/>
            <a:ext cx="7404900" cy="393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129B98"/>
              </a:buClr>
              <a:buSzPts val="6000"/>
              <a:buFont typeface="Calibri"/>
              <a:buNone/>
              <a:tabLst/>
              <a:defRPr/>
            </a:pPr>
            <a:r>
              <a:rPr kumimoji="0" lang="en-GB" sz="1600" b="0" i="0" u="none" strike="noStrike" kern="0" cap="none" spc="0" normalizeH="0" baseline="0" noProof="0" dirty="0">
                <a:ln>
                  <a:noFill/>
                </a:ln>
                <a:solidFill>
                  <a:schemeClr val="dk1"/>
                </a:solidFill>
                <a:effectLst/>
                <a:uLnTx/>
                <a:uFillTx/>
                <a:latin typeface="Arial"/>
                <a:ea typeface="Arial"/>
                <a:cs typeface="Arial"/>
                <a:sym typeface="Arial"/>
              </a:rPr>
              <a:t>What’s neurodiversity?</a:t>
            </a:r>
          </a:p>
        </p:txBody>
      </p:sp>
      <p:sp>
        <p:nvSpPr>
          <p:cNvPr id="5" name="Google Shape;98;p55">
            <a:extLst>
              <a:ext uri="{FF2B5EF4-FFF2-40B4-BE49-F238E27FC236}">
                <a16:creationId xmlns:a16="http://schemas.microsoft.com/office/drawing/2014/main" id="{5C25624C-3C4D-9F23-0DDC-1A07C31F2439}"/>
              </a:ext>
              <a:ext uri="{C183D7F6-B498-43B3-948B-1728B52AA6E4}">
                <adec:decorative xmlns:adec="http://schemas.microsoft.com/office/drawing/2017/decorative" val="1"/>
              </a:ext>
            </a:extLst>
          </p:cNvPr>
          <p:cNvSpPr txBox="1"/>
          <p:nvPr/>
        </p:nvSpPr>
        <p:spPr>
          <a:xfrm>
            <a:off x="471500" y="830925"/>
            <a:ext cx="10996500" cy="468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200"/>
              <a:buFont typeface="Arial"/>
              <a:buNone/>
            </a:pPr>
            <a:endParaRPr sz="5200" b="0" i="0" u="none" strike="noStrike" cap="none" dirty="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7F766828-5006-767E-5018-5DCA0A3B1922}"/>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blip>
          <a:srcRect l="11597" t="20198" r="41987" b="53693"/>
          <a:stretch/>
        </p:blipFill>
        <p:spPr>
          <a:xfrm>
            <a:off x="513525" y="318217"/>
            <a:ext cx="402258" cy="402258"/>
          </a:xfrm>
          <a:prstGeom prst="ellipse">
            <a:avLst/>
          </a:prstGeom>
        </p:spPr>
      </p:pic>
      <p:pic>
        <p:nvPicPr>
          <p:cNvPr id="3" name="Picture 2" descr="Tree diagram showing things neurodivergent people can struggle with and possible strengths. It also demonstrates the overlap between different conditions (dyslexia, dyscalculia, dyspraxia, autism and ADHD), strengths and challenges.">
            <a:extLst>
              <a:ext uri="{FF2B5EF4-FFF2-40B4-BE49-F238E27FC236}">
                <a16:creationId xmlns:a16="http://schemas.microsoft.com/office/drawing/2014/main" id="{C12AAC8F-B1F0-459F-69B7-6E9426910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796" y="830925"/>
            <a:ext cx="9583449" cy="5700500"/>
          </a:xfrm>
          <a:prstGeom prst="rect">
            <a:avLst/>
          </a:prstGeom>
          <a:noFill/>
          <a:extLst>
            <a:ext uri="{909E8E84-426E-40DD-AFC4-6F175D3DCCD1}">
              <a14:hiddenFill xmlns:a14="http://schemas.microsoft.com/office/drawing/2010/main">
                <a:solidFill>
                  <a:srgbClr val="FFFFFF"/>
                </a:solidFill>
              </a14:hiddenFill>
            </a:ext>
          </a:extLst>
        </p:spPr>
      </p:pic>
      <p:sp>
        <p:nvSpPr>
          <p:cNvPr id="141" name="Google Shape;141;g21a52747cc2_0_199"/>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900"/>
              <a:buNone/>
            </a:pPr>
            <a:fld id="{00000000-1234-1234-1234-123412341234}" type="slidenum">
              <a:rPr lang="en-GB"/>
              <a:t>8</a:t>
            </a:fld>
            <a:endParaRPr/>
          </a:p>
        </p:txBody>
      </p:sp>
    </p:spTree>
    <p:extLst>
      <p:ext uri="{BB962C8B-B14F-4D97-AF65-F5344CB8AC3E}">
        <p14:creationId xmlns:p14="http://schemas.microsoft.com/office/powerpoint/2010/main" val="31329408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8FF70B-7A0A-22FD-AA4C-2842774BA9D1}"/>
              </a:ext>
            </a:extLst>
          </p:cNvPr>
          <p:cNvSpPr>
            <a:spLocks noGrp="1"/>
          </p:cNvSpPr>
          <p:nvPr>
            <p:ph type="title"/>
          </p:nvPr>
        </p:nvSpPr>
        <p:spPr>
          <a:xfrm>
            <a:off x="415600" y="392400"/>
            <a:ext cx="11360800" cy="310985"/>
          </a:xfrm>
        </p:spPr>
        <p:txBody>
          <a:bodyPr/>
          <a:lstStyle/>
          <a:p>
            <a:pPr>
              <a:buNone/>
            </a:pPr>
            <a:r>
              <a:rPr lang="en-GB" sz="1800" dirty="0">
                <a:solidFill>
                  <a:schemeClr val="bg2"/>
                </a:solidFill>
              </a:rPr>
              <a:t>Links</a:t>
            </a:r>
          </a:p>
        </p:txBody>
      </p:sp>
      <p:sp>
        <p:nvSpPr>
          <p:cNvPr id="7" name="Text Placeholder 6">
            <a:extLst>
              <a:ext uri="{FF2B5EF4-FFF2-40B4-BE49-F238E27FC236}">
                <a16:creationId xmlns:a16="http://schemas.microsoft.com/office/drawing/2014/main" id="{8988D048-A8E6-2798-ACA3-695DDCAF1132}"/>
              </a:ext>
            </a:extLst>
          </p:cNvPr>
          <p:cNvSpPr>
            <a:spLocks noGrp="1"/>
          </p:cNvSpPr>
          <p:nvPr>
            <p:ph type="body" idx="1"/>
          </p:nvPr>
        </p:nvSpPr>
        <p:spPr>
          <a:xfrm>
            <a:off x="415600" y="1536633"/>
            <a:ext cx="11360800" cy="3949767"/>
          </a:xfrm>
        </p:spPr>
        <p:txBody>
          <a:bodyPr/>
          <a:lstStyle/>
          <a:p>
            <a:r>
              <a:rPr lang="en-GB" sz="2800" b="1" dirty="0">
                <a:hlinkClick r:id="rId2"/>
              </a:rPr>
              <a:t>Blog in apolitical: </a:t>
            </a:r>
            <a:r>
              <a:rPr lang="en-GB" sz="2800" dirty="0">
                <a:hlinkClick r:id="rId2"/>
              </a:rPr>
              <a:t>Making recruitment in government more neuroinclusive</a:t>
            </a:r>
            <a:endParaRPr lang="en-GB" sz="2800" dirty="0">
              <a:hlinkClick r:id="rId3"/>
            </a:endParaRPr>
          </a:p>
          <a:p>
            <a:endParaRPr lang="en-GB" sz="2800" dirty="0">
              <a:hlinkClick r:id="rId3"/>
            </a:endParaRPr>
          </a:p>
          <a:p>
            <a:r>
              <a:rPr lang="en-GB" sz="2800" dirty="0">
                <a:hlinkClick r:id="rId3"/>
              </a:rPr>
              <a:t>User research </a:t>
            </a:r>
            <a:r>
              <a:rPr lang="en-GB" sz="2800" b="1" dirty="0">
                <a:hlinkClick r:id="rId3"/>
              </a:rPr>
              <a:t>round 1</a:t>
            </a:r>
            <a:r>
              <a:rPr lang="en-GB" sz="2800" dirty="0">
                <a:hlinkClick r:id="rId3"/>
              </a:rPr>
              <a:t>: Sept 2022</a:t>
            </a:r>
            <a:endParaRPr lang="en-GB" sz="2800" dirty="0"/>
          </a:p>
          <a:p>
            <a:endParaRPr lang="en-GB" sz="2800" dirty="0"/>
          </a:p>
          <a:p>
            <a:r>
              <a:rPr lang="en-GB" sz="2800" dirty="0">
                <a:hlinkClick r:id="rId4"/>
              </a:rPr>
              <a:t>User research </a:t>
            </a:r>
            <a:r>
              <a:rPr lang="en-GB" sz="2800" b="1" dirty="0">
                <a:hlinkClick r:id="rId4"/>
              </a:rPr>
              <a:t>round 2</a:t>
            </a:r>
            <a:r>
              <a:rPr lang="en-GB" sz="2800" dirty="0">
                <a:hlinkClick r:id="rId4"/>
              </a:rPr>
              <a:t>: Dec 2022</a:t>
            </a:r>
            <a:endParaRPr lang="en-GB" sz="2800" dirty="0"/>
          </a:p>
        </p:txBody>
      </p:sp>
    </p:spTree>
    <p:extLst>
      <p:ext uri="{BB962C8B-B14F-4D97-AF65-F5344CB8AC3E}">
        <p14:creationId xmlns:p14="http://schemas.microsoft.com/office/powerpoint/2010/main" val="295104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1a52747cc2_0_170"/>
          <p:cNvSpPr txBox="1">
            <a:spLocks noGrp="1"/>
          </p:cNvSpPr>
          <p:nvPr>
            <p:ph type="title"/>
          </p:nvPr>
        </p:nvSpPr>
        <p:spPr>
          <a:xfrm>
            <a:off x="915783" y="326575"/>
            <a:ext cx="7404900" cy="393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Arial"/>
                <a:ea typeface="Arial"/>
                <a:cs typeface="Arial"/>
                <a:sym typeface="Arial"/>
              </a:rPr>
              <a:t> How many people are neurodivergent? </a:t>
            </a:r>
            <a:endParaRPr dirty="0"/>
          </a:p>
        </p:txBody>
      </p:sp>
      <p:sp>
        <p:nvSpPr>
          <p:cNvPr id="117" name="Google Shape;117;g21a52747cc2_0_170"/>
          <p:cNvSpPr txBox="1"/>
          <p:nvPr/>
        </p:nvSpPr>
        <p:spPr>
          <a:xfrm>
            <a:off x="7853575" y="827350"/>
            <a:ext cx="3762600" cy="36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B3A3D"/>
              </a:buClr>
              <a:buSzPts val="2800"/>
              <a:buFont typeface="Arial"/>
              <a:buNone/>
            </a:pPr>
            <a:r>
              <a:rPr lang="en-GB" sz="3300" b="1">
                <a:solidFill>
                  <a:srgbClr val="3B3A3D"/>
                </a:solidFill>
                <a:latin typeface="Arial Black"/>
                <a:ea typeface="Arial Black"/>
                <a:cs typeface="Arial Black"/>
                <a:sym typeface="Arial Black"/>
              </a:rPr>
              <a:t>Current estimates suggest</a:t>
            </a:r>
            <a:endParaRPr sz="3300" b="1">
              <a:solidFill>
                <a:srgbClr val="3B3A3D"/>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3B3A3D"/>
              </a:buClr>
              <a:buSzPts val="2800"/>
              <a:buFont typeface="Arial"/>
              <a:buNone/>
            </a:pPr>
            <a:r>
              <a:rPr lang="en-GB" sz="4100" b="1" i="0" u="none" strike="noStrike" cap="none">
                <a:solidFill>
                  <a:srgbClr val="3B3A3D"/>
                </a:solidFill>
                <a:latin typeface="Arial Black"/>
                <a:ea typeface="Arial Black"/>
                <a:cs typeface="Arial Black"/>
                <a:sym typeface="Arial Black"/>
              </a:rPr>
              <a:t>20%</a:t>
            </a:r>
            <a:r>
              <a:rPr lang="en-GB" sz="3300" b="1" i="0" u="none" strike="noStrike" cap="none">
                <a:solidFill>
                  <a:srgbClr val="3B3A3D"/>
                </a:solidFill>
                <a:latin typeface="Arial"/>
                <a:ea typeface="Arial"/>
                <a:cs typeface="Arial"/>
                <a:sym typeface="Arial"/>
              </a:rPr>
              <a:t> of </a:t>
            </a:r>
            <a:r>
              <a:rPr lang="en-GB" sz="3300" b="1">
                <a:solidFill>
                  <a:srgbClr val="3B3A3D"/>
                </a:solidFill>
              </a:rPr>
              <a:t>people are knowingly or unknowingly  </a:t>
            </a:r>
            <a:r>
              <a:rPr lang="en-GB" sz="3300" b="1" i="0" u="none" strike="noStrike" cap="none">
                <a:solidFill>
                  <a:srgbClr val="008D8E"/>
                </a:solidFill>
                <a:latin typeface="Arial Black"/>
                <a:ea typeface="Arial Black"/>
                <a:cs typeface="Arial Black"/>
                <a:sym typeface="Arial Black"/>
              </a:rPr>
              <a:t>neuro</a:t>
            </a:r>
            <a:r>
              <a:rPr lang="en-GB" sz="3300" b="1">
                <a:solidFill>
                  <a:srgbClr val="008D8E"/>
                </a:solidFill>
                <a:latin typeface="Arial Black"/>
                <a:ea typeface="Arial Black"/>
                <a:cs typeface="Arial Black"/>
                <a:sym typeface="Arial Black"/>
              </a:rPr>
              <a:t>divergent</a:t>
            </a:r>
            <a:endParaRPr sz="3300" b="1" i="0" u="none" strike="noStrike" cap="none">
              <a:solidFill>
                <a:srgbClr val="3B3A3D"/>
              </a:solidFill>
              <a:latin typeface="Arial Black"/>
              <a:ea typeface="Arial Black"/>
              <a:cs typeface="Arial Black"/>
              <a:sym typeface="Arial Black"/>
            </a:endParaRPr>
          </a:p>
        </p:txBody>
      </p:sp>
      <p:sp>
        <p:nvSpPr>
          <p:cNvPr id="118" name="Google Shape;118;g21a52747cc2_0_170"/>
          <p:cNvSpPr txBox="1">
            <a:spLocks noGrp="1"/>
          </p:cNvSpPr>
          <p:nvPr>
            <p:ph type="sldNum" idx="12"/>
          </p:nvPr>
        </p:nvSpPr>
        <p:spPr>
          <a:xfrm>
            <a:off x="11279718" y="6269038"/>
            <a:ext cx="306900" cy="138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900"/>
              <a:buNone/>
            </a:pPr>
            <a:fld id="{00000000-1234-1234-1234-123412341234}" type="slidenum">
              <a:rPr lang="en-GB"/>
              <a:t>9</a:t>
            </a:fld>
            <a:endParaRPr/>
          </a:p>
        </p:txBody>
      </p:sp>
      <p:pic>
        <p:nvPicPr>
          <p:cNvPr id="119" name="Google Shape;119;g21a52747cc2_0_1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2625" y="912575"/>
            <a:ext cx="6926874" cy="3639317"/>
          </a:xfrm>
          <a:prstGeom prst="rect">
            <a:avLst/>
          </a:prstGeom>
          <a:noFill/>
          <a:ln>
            <a:noFill/>
          </a:ln>
        </p:spPr>
      </p:pic>
      <p:sp>
        <p:nvSpPr>
          <p:cNvPr id="2" name="TextBox 1">
            <a:extLst>
              <a:ext uri="{FF2B5EF4-FFF2-40B4-BE49-F238E27FC236}">
                <a16:creationId xmlns:a16="http://schemas.microsoft.com/office/drawing/2014/main" id="{065FB046-35C8-7B10-E689-B75B7011490A}"/>
              </a:ext>
            </a:extLst>
          </p:cNvPr>
          <p:cNvSpPr txBox="1"/>
          <p:nvPr/>
        </p:nvSpPr>
        <p:spPr>
          <a:xfrm>
            <a:off x="4287520" y="6230316"/>
            <a:ext cx="8300720" cy="215444"/>
          </a:xfrm>
          <a:prstGeom prst="rect">
            <a:avLst/>
          </a:prstGeom>
          <a:noFill/>
        </p:spPr>
        <p:txBody>
          <a:bodyPr wrap="square" rtlCol="0">
            <a:spAutoFit/>
          </a:bodyPr>
          <a:lstStyle/>
          <a:p>
            <a:r>
              <a:rPr lang="en-GB" sz="800" dirty="0"/>
              <a:t>Source: Doyle N (2020). Neurodiversity at work: a biopsychosocial model and the impact on working adults. British Medical Bulletin.135(1), pp. 108-125</a:t>
            </a:r>
          </a:p>
        </p:txBody>
      </p:sp>
      <p:pic>
        <p:nvPicPr>
          <p:cNvPr id="3" name="Picture 2">
            <a:extLst>
              <a:ext uri="{FF2B5EF4-FFF2-40B4-BE49-F238E27FC236}">
                <a16:creationId xmlns:a16="http://schemas.microsoft.com/office/drawing/2014/main" id="{C009B3DA-FCA3-44EF-D752-21547D667019}"/>
              </a:ext>
              <a:ext uri="{C183D7F6-B498-43B3-948B-1728B52AA6E4}">
                <adec:decorative xmlns:adec="http://schemas.microsoft.com/office/drawing/2017/decorative" val="1"/>
              </a:ext>
            </a:extLst>
          </p:cNvPr>
          <p:cNvPicPr>
            <a:picLocks noChangeAspect="1"/>
          </p:cNvPicPr>
          <p:nvPr/>
        </p:nvPicPr>
        <p:blipFill rotWithShape="1">
          <a:blip r:embed="rId4">
            <a:duotone>
              <a:schemeClr val="accent3">
                <a:shade val="45000"/>
                <a:satMod val="135000"/>
              </a:schemeClr>
              <a:prstClr val="white"/>
            </a:duotone>
          </a:blip>
          <a:srcRect l="11597" t="20198" r="41987" b="53693"/>
          <a:stretch/>
        </p:blipFill>
        <p:spPr>
          <a:xfrm>
            <a:off x="513525" y="318217"/>
            <a:ext cx="402258" cy="402258"/>
          </a:xfrm>
          <a:prstGeom prst="ellipse">
            <a:avLst/>
          </a:prstGeom>
        </p:spPr>
      </p:pic>
    </p:spTree>
  </p:cSld>
  <p:clrMapOvr>
    <a:masterClrMapping/>
  </p:clrMapOvr>
</p:sld>
</file>

<file path=ppt/theme/theme1.xml><?xml version="1.0" encoding="utf-8"?>
<a:theme xmlns:a="http://schemas.openxmlformats.org/drawingml/2006/main" name="HMRC_standard_2015">
  <a:themeElements>
    <a:clrScheme name="HMRC_2015">
      <a:dk1>
        <a:srgbClr val="3B3A3D"/>
      </a:dk1>
      <a:lt1>
        <a:srgbClr val="FFFFFF"/>
      </a:lt1>
      <a:dk2>
        <a:srgbClr val="008D8E"/>
      </a:dk2>
      <a:lt2>
        <a:srgbClr val="576B00"/>
      </a:lt2>
      <a:accent1>
        <a:srgbClr val="9E3039"/>
      </a:accent1>
      <a:accent2>
        <a:srgbClr val="641F45"/>
      </a:accent2>
      <a:accent3>
        <a:srgbClr val="614D7D"/>
      </a:accent3>
      <a:accent4>
        <a:srgbClr val="002F5F"/>
      </a:accent4>
      <a:accent5>
        <a:srgbClr val="BBBE0A"/>
      </a:accent5>
      <a:accent6>
        <a:srgbClr val="009DDB"/>
      </a:accent6>
      <a:hlink>
        <a:srgbClr val="D30B54"/>
      </a:hlink>
      <a:folHlink>
        <a:srgbClr val="EF7D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8db8f40-be4e-40d3-a776-e8bb5de9f6c4}"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otalTime>13756</TotalTime>
  <Words>4997</Words>
  <Application>Microsoft Office PowerPoint</Application>
  <PresentationFormat>Widescreen</PresentationFormat>
  <Paragraphs>564</Paragraphs>
  <Slides>80</Slides>
  <Notes>78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80</vt:i4>
      </vt:variant>
    </vt:vector>
  </HeadingPairs>
  <TitlesOfParts>
    <vt:vector size="88" baseType="lpstr">
      <vt:lpstr>Arial</vt:lpstr>
      <vt:lpstr>Calibri</vt:lpstr>
      <vt:lpstr>Roboto</vt:lpstr>
      <vt:lpstr>Arial Black</vt:lpstr>
      <vt:lpstr>Wingdings</vt:lpstr>
      <vt:lpstr>HMRC_standard_2015</vt:lpstr>
      <vt:lpstr>Simple Light</vt:lpstr>
      <vt:lpstr>Simple Light</vt:lpstr>
      <vt:lpstr>Neurodivergent design thinking,  to create inclusive recruitment </vt:lpstr>
      <vt:lpstr>Agenda</vt:lpstr>
      <vt:lpstr> Who we are</vt:lpstr>
      <vt:lpstr>Ollie Sweetman  A service designer in HMRC Policy Lab.  Ollie is neurodivergent and has an extensive background in visual communication and infographic design. </vt:lpstr>
      <vt:lpstr>David Hopkins A performance analyst in DWP Digital. David is proud to be autistic, a civil servant, a union rep and father figure in a neurospicy family.  He’s got depth and breadth of experience in communications, digital engagement, and data and analytics.</vt:lpstr>
      <vt:lpstr>Who we’re made up of</vt:lpstr>
      <vt:lpstr> Neurodiversity </vt:lpstr>
      <vt:lpstr>What’s neurodiversity?</vt:lpstr>
      <vt:lpstr> How many people are neurodivergent? </vt:lpstr>
      <vt:lpstr>Nearly one in four of the working-age population are classed as disabled</vt:lpstr>
      <vt:lpstr>Civil service diversity data continued</vt:lpstr>
      <vt:lpstr>Why we know it’s important</vt:lpstr>
      <vt:lpstr>New research from EY</vt:lpstr>
      <vt:lpstr>New research from EY continued</vt:lpstr>
      <vt:lpstr> Why are we doing this?</vt:lpstr>
      <vt:lpstr>UK Civil Service keen employ neurodivergent people  harness inherent strengths</vt:lpstr>
      <vt:lpstr>Challenge: change</vt:lpstr>
      <vt:lpstr>Consequences</vt:lpstr>
      <vt:lpstr>What have we done?</vt:lpstr>
      <vt:lpstr>Ideation</vt:lpstr>
      <vt:lpstr>Prototype: as was… and the next project</vt:lpstr>
      <vt:lpstr>Research</vt:lpstr>
      <vt:lpstr>Research 2</vt:lpstr>
      <vt:lpstr>Research 3</vt:lpstr>
      <vt:lpstr>Quote 1</vt:lpstr>
      <vt:lpstr>Research 4</vt:lpstr>
      <vt:lpstr>Pre-workshop survey: asking for adjustments to support job applications</vt:lpstr>
      <vt:lpstr>Research 5</vt:lpstr>
      <vt:lpstr>Research 6</vt:lpstr>
      <vt:lpstr>Research 7</vt:lpstr>
      <vt:lpstr>Research 8</vt:lpstr>
      <vt:lpstr>Research 9</vt:lpstr>
      <vt:lpstr>The obligatory user journey map </vt:lpstr>
      <vt:lpstr>Current journey, and where issues are </vt:lpstr>
      <vt:lpstr>Where offer of support appears</vt:lpstr>
      <vt:lpstr>What our research has shown us so far</vt:lpstr>
      <vt:lpstr>What our research has shown us so far continued</vt:lpstr>
      <vt:lpstr>Problem statement</vt:lpstr>
      <vt:lpstr>Problem statement 2</vt:lpstr>
      <vt:lpstr>Problem statement 3</vt:lpstr>
      <vt:lpstr>What we made</vt:lpstr>
      <vt:lpstr>What we made 2</vt:lpstr>
      <vt:lpstr>Screenshots of the tool</vt:lpstr>
      <vt:lpstr>Screenshots of the tool 2</vt:lpstr>
      <vt:lpstr>Screenshots of the tool 3</vt:lpstr>
      <vt:lpstr>Intended process</vt:lpstr>
      <vt:lpstr>How it addresses the problem statement addressed</vt:lpstr>
      <vt:lpstr>Problem statement addressed </vt:lpstr>
      <vt:lpstr>How we got stuck</vt:lpstr>
      <vt:lpstr>Words did not match action </vt:lpstr>
      <vt:lpstr>Intended process (reminder)   </vt:lpstr>
      <vt:lpstr>Current process </vt:lpstr>
      <vt:lpstr>Stuck </vt:lpstr>
      <vt:lpstr>Systematic barriers </vt:lpstr>
      <vt:lpstr>Removing barriers </vt:lpstr>
      <vt:lpstr>Examples of how current system does not work  (this year’s examples) </vt:lpstr>
      <vt:lpstr>Example 2</vt:lpstr>
      <vt:lpstr>Example 3</vt:lpstr>
      <vt:lpstr>Example 4</vt:lpstr>
      <vt:lpstr>Example 5</vt:lpstr>
      <vt:lpstr>Example 6</vt:lpstr>
      <vt:lpstr>Where is the tool now?</vt:lpstr>
      <vt:lpstr>Image representing boxes hidden in warehouse of boxes</vt:lpstr>
      <vt:lpstr>What we need from you: if you’re willing…</vt:lpstr>
      <vt:lpstr>What we need</vt:lpstr>
      <vt:lpstr>Back to original project:  strengths and struggles identifier</vt:lpstr>
      <vt:lpstr>Help with the next project – developing this into a strengths and struggles identifier…</vt:lpstr>
      <vt:lpstr>Strengths and struggles identifier: progress so far</vt:lpstr>
      <vt:lpstr>An invitation to help</vt:lpstr>
      <vt:lpstr>Back to the reasonable adjustment tool</vt:lpstr>
      <vt:lpstr>What we need 2</vt:lpstr>
      <vt:lpstr>What we need 3</vt:lpstr>
      <vt:lpstr>How to contact us</vt:lpstr>
      <vt:lpstr>questions</vt:lpstr>
      <vt:lpstr>Appendix: user research findings and recommendations  Alpha, Nov-Dec 2022  Jim Gould, HMRC Interactive Guidance Team</vt:lpstr>
      <vt:lpstr>Evidenced pain points and user needs</vt:lpstr>
      <vt:lpstr>Evidenced pain points and user needs 2</vt:lpstr>
      <vt:lpstr>Recommendations - Moderate issue</vt:lpstr>
      <vt:lpstr>Recommendations - Major issue</vt:lpstr>
      <vt:lpstr>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Neurodiversity adjustments finder tool:</dc:title>
  <dc:creator>Sweetman, Ollie (CDIO Chief Technology &amp; Design Office)</dc:creator>
  <cp:lastModifiedBy>Hopkins David Digital and Transformation Group Collaboration and Communication Services</cp:lastModifiedBy>
  <cp:revision>33</cp:revision>
  <dcterms:modified xsi:type="dcterms:W3CDTF">2025-09-21T18:24:51Z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9af038e-07b4-4369-a678-c835687cb272_Enabled">
    <vt:lpwstr>true</vt:lpwstr>
  </property>
  <property fmtid="{D5CDD505-2E9C-101B-9397-08002B2CF9AE}" pid="3" name="MSIP_Label_f9af038e-07b4-4369-a678-c835687cb272_SetDate">
    <vt:lpwstr>2024-07-15T08:47:59Z</vt:lpwstr>
  </property>
  <property fmtid="{D5CDD505-2E9C-101B-9397-08002B2CF9AE}" pid="4" name="MSIP_Label_f9af038e-07b4-4369-a678-c835687cb272_Method">
    <vt:lpwstr>Standard</vt:lpwstr>
  </property>
  <property fmtid="{D5CDD505-2E9C-101B-9397-08002B2CF9AE}" pid="5" name="MSIP_Label_f9af038e-07b4-4369-a678-c835687cb272_Name">
    <vt:lpwstr>OFFICIAL</vt:lpwstr>
  </property>
  <property fmtid="{D5CDD505-2E9C-101B-9397-08002B2CF9AE}" pid="6" name="MSIP_Label_f9af038e-07b4-4369-a678-c835687cb272_SiteId">
    <vt:lpwstr>ac52f73c-fd1a-4a9a-8e7a-4a248f3139e1</vt:lpwstr>
  </property>
  <property fmtid="{D5CDD505-2E9C-101B-9397-08002B2CF9AE}" pid="7" name="MSIP_Label_f9af038e-07b4-4369-a678-c835687cb272_ActionId">
    <vt:lpwstr>e08feca9-bd4f-4ac5-9d65-429b8644fda0</vt:lpwstr>
  </property>
  <property fmtid="{D5CDD505-2E9C-101B-9397-08002B2CF9AE}" pid="8" name="MSIP_Label_f9af038e-07b4-4369-a678-c835687cb272_ContentBits">
    <vt:lpwstr>2</vt:lpwstr>
  </property>
</Properties>
</file>