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9.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91"/>
  </p:notesMasterIdLst>
  <p:sldIdLst>
    <p:sldId id="258" r:id="rId5"/>
    <p:sldId id="276" r:id="rId6"/>
    <p:sldId id="277" r:id="rId7"/>
    <p:sldId id="278" r:id="rId8"/>
    <p:sldId id="257" r:id="rId9"/>
    <p:sldId id="279" r:id="rId10"/>
    <p:sldId id="280" r:id="rId11"/>
    <p:sldId id="281" r:id="rId12"/>
    <p:sldId id="282" r:id="rId13"/>
    <p:sldId id="341" r:id="rId14"/>
    <p:sldId id="284" r:id="rId15"/>
    <p:sldId id="287" r:id="rId16"/>
    <p:sldId id="376" r:id="rId17"/>
    <p:sldId id="338" r:id="rId18"/>
    <p:sldId id="342" r:id="rId19"/>
    <p:sldId id="288" r:id="rId20"/>
    <p:sldId id="292" r:id="rId21"/>
    <p:sldId id="290" r:id="rId22"/>
    <p:sldId id="293" r:id="rId23"/>
    <p:sldId id="291" r:id="rId24"/>
    <p:sldId id="294" r:id="rId25"/>
    <p:sldId id="297" r:id="rId26"/>
    <p:sldId id="298" r:id="rId27"/>
    <p:sldId id="339" r:id="rId28"/>
    <p:sldId id="303" r:id="rId29"/>
    <p:sldId id="343" r:id="rId30"/>
    <p:sldId id="344" r:id="rId31"/>
    <p:sldId id="305" r:id="rId32"/>
    <p:sldId id="345" r:id="rId33"/>
    <p:sldId id="307" r:id="rId34"/>
    <p:sldId id="346" r:id="rId35"/>
    <p:sldId id="347" r:id="rId36"/>
    <p:sldId id="348" r:id="rId37"/>
    <p:sldId id="349" r:id="rId38"/>
    <p:sldId id="312" r:id="rId39"/>
    <p:sldId id="350" r:id="rId40"/>
    <p:sldId id="314" r:id="rId41"/>
    <p:sldId id="351" r:id="rId42"/>
    <p:sldId id="352" r:id="rId43"/>
    <p:sldId id="317" r:id="rId44"/>
    <p:sldId id="353" r:id="rId45"/>
    <p:sldId id="354" r:id="rId46"/>
    <p:sldId id="355" r:id="rId47"/>
    <p:sldId id="356" r:id="rId48"/>
    <p:sldId id="357" r:id="rId49"/>
    <p:sldId id="358" r:id="rId50"/>
    <p:sldId id="359" r:id="rId51"/>
    <p:sldId id="325" r:id="rId52"/>
    <p:sldId id="360" r:id="rId53"/>
    <p:sldId id="283" r:id="rId54"/>
    <p:sldId id="327" r:id="rId55"/>
    <p:sldId id="361" r:id="rId56"/>
    <p:sldId id="362" r:id="rId57"/>
    <p:sldId id="330" r:id="rId58"/>
    <p:sldId id="363" r:id="rId59"/>
    <p:sldId id="364" r:id="rId60"/>
    <p:sldId id="333" r:id="rId61"/>
    <p:sldId id="365" r:id="rId62"/>
    <p:sldId id="366" r:id="rId63"/>
    <p:sldId id="367" r:id="rId64"/>
    <p:sldId id="368" r:id="rId65"/>
    <p:sldId id="369" r:id="rId66"/>
    <p:sldId id="370" r:id="rId67"/>
    <p:sldId id="259" r:id="rId68"/>
    <p:sldId id="260" r:id="rId69"/>
    <p:sldId id="261" r:id="rId70"/>
    <p:sldId id="262" r:id="rId71"/>
    <p:sldId id="263" r:id="rId72"/>
    <p:sldId id="264" r:id="rId73"/>
    <p:sldId id="273" r:id="rId74"/>
    <p:sldId id="265" r:id="rId75"/>
    <p:sldId id="268" r:id="rId76"/>
    <p:sldId id="266" r:id="rId77"/>
    <p:sldId id="270" r:id="rId78"/>
    <p:sldId id="271" r:id="rId79"/>
    <p:sldId id="373" r:id="rId80"/>
    <p:sldId id="374" r:id="rId81"/>
    <p:sldId id="267" r:id="rId82"/>
    <p:sldId id="272" r:id="rId83"/>
    <p:sldId id="275" r:id="rId84"/>
    <p:sldId id="375" r:id="rId85"/>
    <p:sldId id="274" r:id="rId86"/>
    <p:sldId id="340" r:id="rId87"/>
    <p:sldId id="371" r:id="rId88"/>
    <p:sldId id="377" r:id="rId89"/>
    <p:sldId id="372"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A68"/>
    <a:srgbClr val="F7B9B9"/>
    <a:srgbClr val="F8FBED"/>
    <a:srgbClr val="E5F1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77D4DD-4BBE-4081-A59C-AA635CDF7EF6}" v="47" dt="2025-09-16T12:23:12.724"/>
    <p1510:client id="{9613230E-B9B8-4AA7-A3EE-67FB90DFF72D}" v="4820" dt="2025-09-16T07:52:00.624"/>
    <p1510:client id="{E51C8C9D-A531-2E4E-9FE5-7954E927739C}" v="1294" dt="2025-09-16T10:49:43.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7029"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5F766-2F2F-8944-88A6-1E7E6822E6F0}"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519A6-CEE2-8642-8258-D7F22B5665D3}" type="slidenum">
              <a:rPr lang="en-US" smtClean="0"/>
              <a:t>‹#›</a:t>
            </a:fld>
            <a:endParaRPr lang="en-US"/>
          </a:p>
        </p:txBody>
      </p:sp>
    </p:spTree>
    <p:extLst>
      <p:ext uri="{BB962C8B-B14F-4D97-AF65-F5344CB8AC3E}">
        <p14:creationId xmlns:p14="http://schemas.microsoft.com/office/powerpoint/2010/main" val="78872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Welcome etc</a:t>
            </a:r>
          </a:p>
        </p:txBody>
      </p:sp>
      <p:sp>
        <p:nvSpPr>
          <p:cNvPr id="4" name="Slide Number Placeholder 3"/>
          <p:cNvSpPr>
            <a:spLocks noGrp="1"/>
          </p:cNvSpPr>
          <p:nvPr>
            <p:ph type="sldNum" sz="quarter" idx="5"/>
          </p:nvPr>
        </p:nvSpPr>
        <p:spPr/>
        <p:txBody>
          <a:bodyPr/>
          <a:lstStyle/>
          <a:p>
            <a:fld id="{BD8519A6-CEE2-8642-8258-D7F22B5665D3}" type="slidenum">
              <a:rPr lang="en-US" smtClean="0"/>
              <a:t>1</a:t>
            </a:fld>
            <a:endParaRPr lang="en-US"/>
          </a:p>
        </p:txBody>
      </p:sp>
    </p:spTree>
    <p:extLst>
      <p:ext uri="{BB962C8B-B14F-4D97-AF65-F5344CB8AC3E}">
        <p14:creationId xmlns:p14="http://schemas.microsoft.com/office/powerpoint/2010/main" val="52939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53E2B-B53A-8FC6-867D-656B1DA94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5AD73-C822-0374-40D6-F4779B190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EAF73-889B-8F6F-A868-FBD4C6083CDA}"/>
              </a:ext>
            </a:extLst>
          </p:cNvPr>
          <p:cNvSpPr>
            <a:spLocks noGrp="1"/>
          </p:cNvSpPr>
          <p:nvPr>
            <p:ph type="body" idx="1"/>
          </p:nvPr>
        </p:nvSpPr>
        <p:spPr/>
        <p:txBody>
          <a:bodyPr/>
          <a:lstStyle/>
          <a:p>
            <a:r>
              <a:rPr lang="en-GB" dirty="0"/>
              <a:t>A quick takeaway then…</a:t>
            </a:r>
          </a:p>
        </p:txBody>
      </p:sp>
      <p:sp>
        <p:nvSpPr>
          <p:cNvPr id="4" name="Slide Number Placeholder 3">
            <a:extLst>
              <a:ext uri="{FF2B5EF4-FFF2-40B4-BE49-F238E27FC236}">
                <a16:creationId xmlns:a16="http://schemas.microsoft.com/office/drawing/2014/main" id="{86332F1D-F5EA-7D0C-5829-B524B619B1E6}"/>
              </a:ext>
            </a:extLst>
          </p:cNvPr>
          <p:cNvSpPr>
            <a:spLocks noGrp="1"/>
          </p:cNvSpPr>
          <p:nvPr>
            <p:ph type="sldNum" sz="quarter" idx="5"/>
          </p:nvPr>
        </p:nvSpPr>
        <p:spPr/>
        <p:txBody>
          <a:bodyPr/>
          <a:lstStyle/>
          <a:p>
            <a:fld id="{7A933E42-9AFF-44FB-9EAB-5294D94BC055}" type="slidenum">
              <a:rPr lang="en-GB" smtClean="0"/>
              <a:t>14</a:t>
            </a:fld>
            <a:endParaRPr lang="en-GB"/>
          </a:p>
        </p:txBody>
      </p:sp>
    </p:spTree>
    <p:extLst>
      <p:ext uri="{BB962C8B-B14F-4D97-AF65-F5344CB8AC3E}">
        <p14:creationId xmlns:p14="http://schemas.microsoft.com/office/powerpoint/2010/main" val="359585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talked to my line manager, and proposed setting some time aside to look at this. She was keen to support it. I reached out to a colleague, James, who is a passionate advocate of inclusive design of public services, and told him my thoughts. He was excited. I was happy - I had three people who thought this was worth looking at. I didn't expect what happened next...</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15</a:t>
            </a:fld>
            <a:endParaRPr lang="en-US"/>
          </a:p>
        </p:txBody>
      </p:sp>
    </p:spTree>
    <p:extLst>
      <p:ext uri="{BB962C8B-B14F-4D97-AF65-F5344CB8AC3E}">
        <p14:creationId xmlns:p14="http://schemas.microsoft.com/office/powerpoint/2010/main" val="3599954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wrote a blog post and thanks to James' curation and cultivation of his professional network, it got some traction. The response was fantastic - the amount of people who got in touch saying they'd like to be involved in some way was so validating. It meant that inclusive design was important to people, it meant that accessible research was important to people, and sorting out the bugbear of consent processes was important to people.</a:t>
            </a:r>
          </a:p>
          <a:p>
            <a:endParaRPr lang="en-GB" dirty="0"/>
          </a:p>
          <a:p>
            <a:r>
              <a:rPr lang="en-GB" dirty="0"/>
              <a:t>We then thought about the logistics of what we were about to do. We had had interest from lots of people who identified as having PDA, demand avoidance or high levels of anxiety, and we needed to make sure the design sprint would be a comfortable and safe space for them to contribute.</a:t>
            </a:r>
          </a:p>
        </p:txBody>
      </p:sp>
      <p:sp>
        <p:nvSpPr>
          <p:cNvPr id="4" name="Slide Number Placeholder 3"/>
          <p:cNvSpPr>
            <a:spLocks noGrp="1"/>
          </p:cNvSpPr>
          <p:nvPr>
            <p:ph type="sldNum" sz="quarter" idx="5"/>
          </p:nvPr>
        </p:nvSpPr>
        <p:spPr/>
        <p:txBody>
          <a:bodyPr/>
          <a:lstStyle/>
          <a:p>
            <a:fld id="{BD8519A6-CEE2-8642-8258-D7F22B5665D3}" type="slidenum">
              <a:rPr lang="en-US" smtClean="0"/>
              <a:t>17</a:t>
            </a:fld>
            <a:endParaRPr lang="en-US"/>
          </a:p>
        </p:txBody>
      </p:sp>
    </p:spTree>
    <p:extLst>
      <p:ext uri="{BB962C8B-B14F-4D97-AF65-F5344CB8AC3E}">
        <p14:creationId xmlns:p14="http://schemas.microsoft.com/office/powerpoint/2010/main" val="19531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decided to run a pre-sprint workshop to look at how we could do this and an invite went out to everyone who had expressed interest in the sprint. During that workshop, we looked at whether a code of conduct would be helpful and what it could look like, we looked at a set of core principles for the design sprint, and we looked at the accessibility of tools and activities that we might use.</a:t>
            </a:r>
          </a:p>
          <a:p>
            <a:endParaRPr lang="en-GB" dirty="0"/>
          </a:p>
          <a:p>
            <a:endParaRPr lang="en-GB" dirty="0"/>
          </a:p>
          <a:p>
            <a:r>
              <a:rPr lang="en-GB" dirty="0"/>
              <a:t>Doing this meant we could align people's expectations as to what taking part in the sprint might feel like, and what expectations they can have of other participants, and what would be expected of them. &lt; Super useful and widely applicable learning for successful collaborative activities (</a:t>
            </a:r>
            <a:r>
              <a:rPr lang="en-GB" dirty="0" err="1"/>
              <a:t>ie</a:t>
            </a:r>
            <a:r>
              <a:rPr lang="en-GB" dirty="0"/>
              <a:t> research).</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19</a:t>
            </a:fld>
            <a:endParaRPr lang="en-US"/>
          </a:p>
        </p:txBody>
      </p:sp>
    </p:spTree>
    <p:extLst>
      <p:ext uri="{BB962C8B-B14F-4D97-AF65-F5344CB8AC3E}">
        <p14:creationId xmlns:p14="http://schemas.microsoft.com/office/powerpoint/2010/main" val="254963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where we landed with our core principles, and we drafted a fairly comprehensive code of conduct, which we kept open as a working document throughout the sprint, so it could be adjusted if anything came up and we felt the need.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whole process was a really useful tool and contributed to the sprint’s overall success – especially for the people with lived experience. For example, one of the challenges that came up very early on in the planning of this was that an internal team at Essex who deal with SEND support and training had an interest in what we were doing but wanted us to be very clear about terminology used as it had the potential to cause significant complications for them. However, we knew this was in opposition to terminology that some people who were attending the sprint wanted to use in reference to themselves – so this needed a bit of negotiating. Setting up these principles and a code of conduct allowed us to do that – and we got through the sprint without any issue.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22</a:t>
            </a:fld>
            <a:endParaRPr lang="en-US"/>
          </a:p>
        </p:txBody>
      </p:sp>
    </p:spTree>
    <p:extLst>
      <p:ext uri="{BB962C8B-B14F-4D97-AF65-F5344CB8AC3E}">
        <p14:creationId xmlns:p14="http://schemas.microsoft.com/office/powerpoint/2010/main" val="192280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t>
            </a:r>
            <a:r>
              <a:rPr lang="en-GB" dirty="0"/>
              <a:t>other key thing to pull out about the planning for the design sprint is recruiting research participants for day 5. During a conventional design sprint, research will take place on day 5, and this is normally testing out ideas or a prototype with some participants - you may do some guerrilla testing round the office, or recruit some participants earlier in the week. </a:t>
            </a:r>
            <a:br>
              <a:rPr lang="en-GB" dirty="0"/>
            </a:br>
            <a:br>
              <a:rPr lang="en-GB" dirty="0"/>
            </a:br>
            <a:r>
              <a:rPr lang="en-GB" dirty="0"/>
              <a:t>This was going to require a bit of thinking - we wanted to test our new ideas with people with PDA, demand avoidance or high levels of anxiety. We knew we wanted young people to take part, and that their involvement would have to be worked in around school commitments. And we needed to get them on board... Thankfully we had a huge pool of participants from our SEND project, and had fostered some good relationships so when we explained what we were doing, parents and young people were interested in helping out.</a:t>
            </a:r>
          </a:p>
          <a:p>
            <a:endParaRPr lang="en-GB" dirty="0"/>
          </a:p>
          <a:p>
            <a:r>
              <a:rPr lang="en-GB" dirty="0"/>
              <a:t>The meta knots I got tangled in were extreme – this is a visual representation of my brain when I was thinking about recruiting for and planning the research exercise… How do you do research on consent forms with a target group of people for whom consent forms might pose a real challenge, when that will involve obtaining their consent before they take part – using an existing consent process which we’ve already identified might be causing them difficulties…?</a:t>
            </a:r>
            <a:br>
              <a:rPr lang="en-GB" dirty="0"/>
            </a:br>
            <a:br>
              <a:rPr lang="en-GB" dirty="0"/>
            </a:br>
            <a:r>
              <a:rPr lang="en-GB" dirty="0"/>
              <a:t>I’ll let Tom go into more detail about the research, but at this stage I knew I needed to begin the recruitment part of the research early. I reached out to parents early with as much detail and as many firm arrangements as possible – time required, rough requirements – probably just doing a small solo activity online – and a promise that they weren’t tied into anything and we’d keep them in the loop as much as possible.</a:t>
            </a:r>
          </a:p>
          <a:p>
            <a:endParaRPr lang="en-GB" dirty="0"/>
          </a:p>
          <a:p>
            <a:r>
              <a:rPr lang="en-GB" dirty="0"/>
              <a:t>Finally, there were some people with lived experience who wanted to contribute but didn't want to take part in the sprint - we did this in a couple of ways. A few were interviewed beforehand, so we could collect and include their thoughts on PDA and consent forms, others sent some written thoughts for us to consider and others felt that they just wanted to be kept informed and able to dip in and out.</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23</a:t>
            </a:fld>
            <a:endParaRPr lang="en-US"/>
          </a:p>
        </p:txBody>
      </p:sp>
    </p:spTree>
    <p:extLst>
      <p:ext uri="{BB962C8B-B14F-4D97-AF65-F5344CB8AC3E}">
        <p14:creationId xmlns:p14="http://schemas.microsoft.com/office/powerpoint/2010/main" val="180989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8E701-8587-940D-2124-F56B94B25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ABB91-2224-1A5C-2D1F-6C9426C70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C08F4-B30F-A47E-1A75-87B9E5B7F858}"/>
              </a:ext>
            </a:extLst>
          </p:cNvPr>
          <p:cNvSpPr>
            <a:spLocks noGrp="1"/>
          </p:cNvSpPr>
          <p:nvPr>
            <p:ph type="body" idx="1"/>
          </p:nvPr>
        </p:nvSpPr>
        <p:spPr/>
        <p:txBody>
          <a:bodyPr/>
          <a:lstStyle/>
          <a:p>
            <a:r>
              <a:rPr lang="en-GB" dirty="0"/>
              <a:t>I don’t know why we don’t do this more often. Sure – conferences, UK Gov camps, cross-gov slack channels etc go some way and with that alone I’ve never worked in a more open, sharing and collaborative professional landscape. Our experience at Essex with Local Gov Drupal is also a really good example of collaborative problem-solving.</a:t>
            </a:r>
            <a:br>
              <a:rPr lang="en-GB" dirty="0"/>
            </a:br>
            <a:br>
              <a:rPr lang="en-GB" dirty="0"/>
            </a:br>
            <a:r>
              <a:rPr lang="en-GB" dirty="0"/>
              <a:t>But when I raised my head above the parapet and said ‘guys, I think this is a problem,’ the response was overwhelming. It made me wonder what other problems we can work on in this way.</a:t>
            </a:r>
          </a:p>
          <a:p>
            <a:endParaRPr lang="en-GB" dirty="0"/>
          </a:p>
          <a:p>
            <a:endParaRPr lang="en-GB" dirty="0"/>
          </a:p>
          <a:p>
            <a:r>
              <a:rPr lang="en-GB" dirty="0"/>
              <a:t>Really laying the foundations well for a bit of work really pays off – this wouldn’t have been practical or viable without it. But maybe we should make a habit of thinking a bit more deeply about the needs of our colleagues and team members as well as our participants and users before we go into a project. For team members, can we make a habit of asking: What will make this project work for you? What do you need to be successful?</a:t>
            </a:r>
          </a:p>
          <a:p>
            <a:endParaRPr lang="en-GB" dirty="0"/>
          </a:p>
          <a:p>
            <a:r>
              <a:rPr lang="en-GB" dirty="0"/>
              <a:t>For participants and user groups – we’re extremely good at identifying user needs after the research is done, and we are getting very good at thinking about accessibility and inclusion. But what more can we do in advance to identify needs around participation? And are we good enough at the moment at tailoring inclusivity to our target group of participants for each individual project?</a:t>
            </a:r>
          </a:p>
          <a:p>
            <a:endParaRPr lang="en-GB" dirty="0"/>
          </a:p>
          <a:p>
            <a:r>
              <a:rPr lang="en-GB" dirty="0"/>
              <a:t>So – after the planning --- we were ready to go. Tom’s going to tell you about the design sprint itself.</a:t>
            </a:r>
          </a:p>
        </p:txBody>
      </p:sp>
      <p:sp>
        <p:nvSpPr>
          <p:cNvPr id="4" name="Slide Number Placeholder 3">
            <a:extLst>
              <a:ext uri="{FF2B5EF4-FFF2-40B4-BE49-F238E27FC236}">
                <a16:creationId xmlns:a16="http://schemas.microsoft.com/office/drawing/2014/main" id="{AF7FBF06-C8A1-CFDE-571F-9A4D15808FE8}"/>
              </a:ext>
            </a:extLst>
          </p:cNvPr>
          <p:cNvSpPr>
            <a:spLocks noGrp="1"/>
          </p:cNvSpPr>
          <p:nvPr>
            <p:ph type="sldNum" sz="quarter" idx="5"/>
          </p:nvPr>
        </p:nvSpPr>
        <p:spPr/>
        <p:txBody>
          <a:bodyPr/>
          <a:lstStyle/>
          <a:p>
            <a:fld id="{7A933E42-9AFF-44FB-9EAB-5294D94BC055}" type="slidenum">
              <a:rPr lang="en-GB" smtClean="0"/>
              <a:t>24</a:t>
            </a:fld>
            <a:endParaRPr lang="en-GB"/>
          </a:p>
        </p:txBody>
      </p:sp>
    </p:spTree>
    <p:extLst>
      <p:ext uri="{BB962C8B-B14F-4D97-AF65-F5344CB8AC3E}">
        <p14:creationId xmlns:p14="http://schemas.microsoft.com/office/powerpoint/2010/main" val="112805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06E33-C3FA-957F-153A-0A937871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636D9-1C02-195F-A764-432E4C52E5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124F3-8A32-90A6-9AB5-553F44D700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0ADF1A-A79F-6437-5307-7D7EEF7748E4}"/>
              </a:ext>
            </a:extLst>
          </p:cNvPr>
          <p:cNvSpPr>
            <a:spLocks noGrp="1"/>
          </p:cNvSpPr>
          <p:nvPr>
            <p:ph type="sldNum" sz="quarter" idx="5"/>
          </p:nvPr>
        </p:nvSpPr>
        <p:spPr/>
        <p:txBody>
          <a:bodyPr/>
          <a:lstStyle/>
          <a:p>
            <a:fld id="{7A933E42-9AFF-44FB-9EAB-5294D94BC055}" type="slidenum">
              <a:rPr lang="en-GB" smtClean="0"/>
              <a:t>25</a:t>
            </a:fld>
            <a:endParaRPr lang="en-GB"/>
          </a:p>
        </p:txBody>
      </p:sp>
    </p:spTree>
    <p:extLst>
      <p:ext uri="{BB962C8B-B14F-4D97-AF65-F5344CB8AC3E}">
        <p14:creationId xmlns:p14="http://schemas.microsoft.com/office/powerpoint/2010/main" val="1650090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I'll start by giving you a quick overview of our week – which followed a pretty classic design sprint structure:</a:t>
            </a:r>
          </a:p>
          <a:p>
            <a:r>
              <a:rPr lang="en-GB" sz="1200" kern="1200" dirty="0">
                <a:solidFill>
                  <a:schemeClr val="tx1"/>
                </a:solidFill>
                <a:effectLst/>
                <a:latin typeface="+mn-lt"/>
                <a:ea typeface="+mn-ea"/>
                <a:cs typeface="+mn-cs"/>
              </a:rPr>
              <a:t>We spent the first half of the week exploring the problem space and playing with ways we could improve the consent process. Towards the middle and end of the week, we spent some time revisiting and reaffirming our findings from previous days, created some prototyped consent forms based on our findings, and ultimately designed a round of research to test our prototypes.</a:t>
            </a:r>
          </a:p>
          <a:p>
            <a:r>
              <a:rPr lang="en-GB" sz="1200" kern="1200" dirty="0">
                <a:solidFill>
                  <a:schemeClr val="tx1"/>
                </a:solidFill>
                <a:effectLst/>
                <a:latin typeface="+mn-lt"/>
                <a:ea typeface="+mn-ea"/>
                <a:cs typeface="+mn-cs"/>
              </a:rPr>
              <a:t>In the slides behind me I’ll share some screenshots like this one from our Miro board, hopefully that gives you a bit of an insight into what the work looked like across the week.</a:t>
            </a:r>
          </a:p>
        </p:txBody>
      </p:sp>
      <p:sp>
        <p:nvSpPr>
          <p:cNvPr id="4" name="Slide Number Placeholder 3"/>
          <p:cNvSpPr>
            <a:spLocks noGrp="1"/>
          </p:cNvSpPr>
          <p:nvPr>
            <p:ph type="sldNum" sz="quarter" idx="5"/>
          </p:nvPr>
        </p:nvSpPr>
        <p:spPr/>
        <p:txBody>
          <a:bodyPr/>
          <a:lstStyle/>
          <a:p>
            <a:fld id="{BD8519A6-CEE2-8642-8258-D7F22B5665D3}" type="slidenum">
              <a:rPr lang="en-US" smtClean="0"/>
              <a:t>26</a:t>
            </a:fld>
            <a:endParaRPr lang="en-US"/>
          </a:p>
        </p:txBody>
      </p:sp>
    </p:spTree>
    <p:extLst>
      <p:ext uri="{BB962C8B-B14F-4D97-AF65-F5344CB8AC3E}">
        <p14:creationId xmlns:p14="http://schemas.microsoft.com/office/powerpoint/2010/main" val="178100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Design sprints are a great way to carve out time to explore and address a specific problem, but as you'll see, that exploration can grow arms and legs and get a bit unwieldy, so the first thing we did was to set our scope and the sprint objective.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Claire and James set a prompt objective and we spent some time discussing and responding to it - we felt it focused too strongly on the 'consent form' part of the process when, considering the problem as a whole, what we really wanted to do was to support people who experience anxiety and/or demand avoidance to take part in research, if they wanted to, in an empowering way, not just widen participation for the sake of it.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also discussed what this sprint was not - again so that we could keep our focus clear, and we recognised that this sprint was not a panacea for all consent or research operations. So immediately there was a bit of tension with the scope to do with looking at the problem widely enough so that we weren't focusing on just one part of a wider process (the consent form) but not zooming out too much that we lose our focus. </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27</a:t>
            </a:fld>
            <a:endParaRPr lang="en-US"/>
          </a:p>
        </p:txBody>
      </p:sp>
    </p:spTree>
    <p:extLst>
      <p:ext uri="{BB962C8B-B14F-4D97-AF65-F5344CB8AC3E}">
        <p14:creationId xmlns:p14="http://schemas.microsoft.com/office/powerpoint/2010/main" val="23917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to say is that this work does not belong to the three people on stage. This was a truly collaborative bit of work and it belongs equally to everyone on this slide. We had huge involvement from all kinds of people – my colleagues at Essex, Researchers, service designers, content designers, SEND practitioners, subject matter experts, people with lived experience, parents of people with lived experience. This work simply wouldn’t be here without every single one of these people and I’m so grateful to all of them for thinking that this idea was worth exploring, and giving up so much of their time to do that.</a:t>
            </a:r>
          </a:p>
        </p:txBody>
      </p:sp>
      <p:sp>
        <p:nvSpPr>
          <p:cNvPr id="4" name="Slide Number Placeholder 3"/>
          <p:cNvSpPr>
            <a:spLocks noGrp="1"/>
          </p:cNvSpPr>
          <p:nvPr>
            <p:ph type="sldNum" sz="quarter" idx="5"/>
          </p:nvPr>
        </p:nvSpPr>
        <p:spPr/>
        <p:txBody>
          <a:bodyPr/>
          <a:lstStyle/>
          <a:p>
            <a:fld id="{BD8519A6-CEE2-8642-8258-D7F22B5665D3}" type="slidenum">
              <a:rPr lang="en-US" smtClean="0"/>
              <a:t>2</a:t>
            </a:fld>
            <a:endParaRPr lang="en-US"/>
          </a:p>
        </p:txBody>
      </p:sp>
    </p:spTree>
    <p:extLst>
      <p:ext uri="{BB962C8B-B14F-4D97-AF65-F5344CB8AC3E}">
        <p14:creationId xmlns:p14="http://schemas.microsoft.com/office/powerpoint/2010/main" val="471872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CCF9A-1C76-CC19-060E-A5F221171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BD967-AB85-E515-86AE-F9B021419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7F679-A12B-E328-2A69-19BFE49207CC}"/>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Define your scope, but balance focus with flexibility. It was important for the group to explore the problems in depth, and allowing for flexibility and pivoting was crucial to allow the key issues to kind of bubble to the top. This meant that the sessions felt a bit messy at time, so combining that flexibility with a focus you can refer back to is really important to keep moving in the right direction. </a:t>
            </a:r>
            <a:endParaRPr lang="en-GB" dirty="0"/>
          </a:p>
        </p:txBody>
      </p:sp>
      <p:sp>
        <p:nvSpPr>
          <p:cNvPr id="4" name="Slide Number Placeholder 3">
            <a:extLst>
              <a:ext uri="{FF2B5EF4-FFF2-40B4-BE49-F238E27FC236}">
                <a16:creationId xmlns:a16="http://schemas.microsoft.com/office/drawing/2014/main" id="{B0F54523-1F6F-15BD-D50A-AF6891D134EE}"/>
              </a:ext>
            </a:extLst>
          </p:cNvPr>
          <p:cNvSpPr>
            <a:spLocks noGrp="1"/>
          </p:cNvSpPr>
          <p:nvPr>
            <p:ph type="sldNum" sz="quarter" idx="5"/>
          </p:nvPr>
        </p:nvSpPr>
        <p:spPr/>
        <p:txBody>
          <a:bodyPr/>
          <a:lstStyle/>
          <a:p>
            <a:fld id="{7A933E42-9AFF-44FB-9EAB-5294D94BC055}" type="slidenum">
              <a:rPr lang="en-GB" smtClean="0"/>
              <a:t>28</a:t>
            </a:fld>
            <a:endParaRPr lang="en-GB"/>
          </a:p>
        </p:txBody>
      </p:sp>
    </p:spTree>
    <p:extLst>
      <p:ext uri="{BB962C8B-B14F-4D97-AF65-F5344CB8AC3E}">
        <p14:creationId xmlns:p14="http://schemas.microsoft.com/office/powerpoint/2010/main" val="178825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that said, we agreed our initial sprint objective: </a:t>
            </a:r>
            <a:r>
              <a:rPr lang="en-GB" sz="1200" i="1" kern="1200" dirty="0">
                <a:solidFill>
                  <a:schemeClr val="tx1"/>
                </a:solidFill>
                <a:effectLst/>
                <a:latin typeface="+mn-lt"/>
                <a:ea typeface="+mn-ea"/>
                <a:cs typeface="+mn-cs"/>
              </a:rPr>
              <a:t>To enable participation in research, by making it as easy as possible to engage with consent processes for people with high anxiety and/or demand avoidance.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29</a:t>
            </a:fld>
            <a:endParaRPr lang="en-US"/>
          </a:p>
        </p:txBody>
      </p:sp>
    </p:spTree>
    <p:extLst>
      <p:ext uri="{BB962C8B-B14F-4D97-AF65-F5344CB8AC3E}">
        <p14:creationId xmlns:p14="http://schemas.microsoft.com/office/powerpoint/2010/main" val="348974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DBB66-957C-0ECE-DD58-B0928C1E1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41C77-D5A0-D4DC-BF5A-F068C4650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C3D61-3190-21E4-2435-6E3381F8EA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in any design process, the first thing we did was explore the problem. In this case, this was actually about exploring and understanding two problem spaces: demand avoidance on the one hand, and consent processes on the other.</a:t>
            </a:r>
          </a:p>
          <a:p>
            <a:endParaRPr lang="en-GB" dirty="0"/>
          </a:p>
        </p:txBody>
      </p:sp>
      <p:sp>
        <p:nvSpPr>
          <p:cNvPr id="4" name="Slide Number Placeholder 3">
            <a:extLst>
              <a:ext uri="{FF2B5EF4-FFF2-40B4-BE49-F238E27FC236}">
                <a16:creationId xmlns:a16="http://schemas.microsoft.com/office/drawing/2014/main" id="{7B0EAB16-EBB8-D1EF-8668-4B5C084852D4}"/>
              </a:ext>
            </a:extLst>
          </p:cNvPr>
          <p:cNvSpPr>
            <a:spLocks noGrp="1"/>
          </p:cNvSpPr>
          <p:nvPr>
            <p:ph type="sldNum" sz="quarter" idx="5"/>
          </p:nvPr>
        </p:nvSpPr>
        <p:spPr/>
        <p:txBody>
          <a:bodyPr/>
          <a:lstStyle/>
          <a:p>
            <a:fld id="{7A933E42-9AFF-44FB-9EAB-5294D94BC055}" type="slidenum">
              <a:rPr lang="en-GB" smtClean="0"/>
              <a:t>30</a:t>
            </a:fld>
            <a:endParaRPr lang="en-GB"/>
          </a:p>
        </p:txBody>
      </p:sp>
    </p:spTree>
    <p:extLst>
      <p:ext uri="{BB962C8B-B14F-4D97-AF65-F5344CB8AC3E}">
        <p14:creationId xmlns:p14="http://schemas.microsoft.com/office/powerpoint/2010/main" val="380711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I’ll begin with Demand avoidance.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started quite broad in this exploration and had an open discussion using some infographics as prompts about what demand avoidance feels like or how it might present itself in this context, and captured key points. </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31</a:t>
            </a:fld>
            <a:endParaRPr lang="en-US"/>
          </a:p>
        </p:txBody>
      </p:sp>
    </p:spTree>
    <p:extLst>
      <p:ext uri="{BB962C8B-B14F-4D97-AF65-F5344CB8AC3E}">
        <p14:creationId xmlns:p14="http://schemas.microsoft.com/office/powerpoint/2010/main" val="242301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we found was that:</a:t>
            </a:r>
          </a:p>
          <a:p>
            <a:pPr lvl="0"/>
            <a:r>
              <a:rPr lang="en-GB" sz="1200" kern="1200" dirty="0">
                <a:solidFill>
                  <a:schemeClr val="tx1"/>
                </a:solidFill>
                <a:effectLst/>
                <a:latin typeface="+mn-lt"/>
                <a:ea typeface="+mn-ea"/>
                <a:cs typeface="+mn-cs"/>
              </a:rPr>
              <a:t>Demand avoidance is extremely complex! There was huge variation in how participants described their experiences, and it can be a complicated thing to live with. Different situations can affect an individual differently, depending on the day.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Demand avoidance is a "can't not a won't" - one participant described the feeling as a "chafing against expectations" - a real barrier and not about just avoiding things you don't want to do - "even things you want to do can be a demand."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Demand avoidance can be unpredictable - it varies day by day, and minute by minute in response to factors like energy levels, other stressors, what the physical space is like, and this makes it quite difficult to manage.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Demand avoidance affects understanding as well as decision making - it's not always about the moment where the individual has to do something or make a decision, that anticipation affects their ability to understand the process or task in the first place.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Finally, demand avoidance can be triggered by language, such as "you can do 'the thing'" or "do you want to 'do the thing', or negative language like "no", “can’t”, or “won’t” it could also be a response to a sense of lost autonomy or assumptions being made, or it could be that the individual is anxious about the outcome of the choice they’re making.</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32</a:t>
            </a:fld>
            <a:endParaRPr lang="en-US"/>
          </a:p>
        </p:txBody>
      </p:sp>
    </p:spTree>
    <p:extLst>
      <p:ext uri="{BB962C8B-B14F-4D97-AF65-F5344CB8AC3E}">
        <p14:creationId xmlns:p14="http://schemas.microsoft.com/office/powerpoint/2010/main" val="3310726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also explored consent forms together to understand what they feel like and what barriers they might present for someone who has these experiences.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Like with demand avoidance, we began with an open conversation about what we know and how we've experienced consent forms in the past.</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33</a:t>
            </a:fld>
            <a:endParaRPr lang="en-US"/>
          </a:p>
        </p:txBody>
      </p:sp>
    </p:spTree>
    <p:extLst>
      <p:ext uri="{BB962C8B-B14F-4D97-AF65-F5344CB8AC3E}">
        <p14:creationId xmlns:p14="http://schemas.microsoft.com/office/powerpoint/2010/main" val="316718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we found was that:</a:t>
            </a:r>
          </a:p>
          <a:p>
            <a:pPr lvl="0"/>
            <a:r>
              <a:rPr lang="en-GB" sz="1200" kern="1200" dirty="0">
                <a:solidFill>
                  <a:schemeClr val="tx1"/>
                </a:solidFill>
                <a:effectLst/>
                <a:latin typeface="+mn-lt"/>
                <a:ea typeface="+mn-ea"/>
                <a:cs typeface="+mn-cs"/>
              </a:rPr>
              <a:t>Consent forms feel difficult for everyone! They're too long, they're too wordy, they're not (always) written in a way that helps people understand what they're agreeing to.</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Because of that, consent forms often feel like they're for the benefit of the organisation and not the participant.</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They can make what originally felt like a fun and informal chat about your experiences feel like something stiff and formal.</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Consent forms feel like they're 'done' once they're signed, whereas really there just one part of an ongoing process of making sure people are happy to take part</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AND Consent forms shouldn't be one-size-fits-all - they can and should be person centred and support the individual to feel empowered, not intimidated.</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34</a:t>
            </a:fld>
            <a:endParaRPr lang="en-US"/>
          </a:p>
        </p:txBody>
      </p:sp>
    </p:spTree>
    <p:extLst>
      <p:ext uri="{BB962C8B-B14F-4D97-AF65-F5344CB8AC3E}">
        <p14:creationId xmlns:p14="http://schemas.microsoft.com/office/powerpoint/2010/main" val="17380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A43B0-F0F5-88BD-8125-2332FB1AE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4C1B6-7241-3B3C-FF5A-BA52A774B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E91F1-1402-0DB4-F4D6-CC2AE79E43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really useful exercise to explore our experiences and perceptions of consent was to use provocation statements - this was a really useful activity to do early on to get the visceral reactions, especially from our lived experience experts who don't necessarily think about consent forms as much as we do, but were also a useful vehicle for us as practitioners to unpack our established ways of thinking about things.</a:t>
            </a:r>
          </a:p>
          <a:p>
            <a:endParaRPr lang="en-GB" dirty="0"/>
          </a:p>
        </p:txBody>
      </p:sp>
      <p:sp>
        <p:nvSpPr>
          <p:cNvPr id="4" name="Slide Number Placeholder 3">
            <a:extLst>
              <a:ext uri="{FF2B5EF4-FFF2-40B4-BE49-F238E27FC236}">
                <a16:creationId xmlns:a16="http://schemas.microsoft.com/office/drawing/2014/main" id="{A318DF71-B69E-7006-E13B-AA798E07B2AA}"/>
              </a:ext>
            </a:extLst>
          </p:cNvPr>
          <p:cNvSpPr>
            <a:spLocks noGrp="1"/>
          </p:cNvSpPr>
          <p:nvPr>
            <p:ph type="sldNum" sz="quarter" idx="5"/>
          </p:nvPr>
        </p:nvSpPr>
        <p:spPr/>
        <p:txBody>
          <a:bodyPr/>
          <a:lstStyle/>
          <a:p>
            <a:fld id="{7A933E42-9AFF-44FB-9EAB-5294D94BC055}" type="slidenum">
              <a:rPr lang="en-GB" smtClean="0"/>
              <a:t>35</a:t>
            </a:fld>
            <a:endParaRPr lang="en-GB"/>
          </a:p>
        </p:txBody>
      </p:sp>
    </p:spTree>
    <p:extLst>
      <p:ext uri="{BB962C8B-B14F-4D97-AF65-F5344CB8AC3E}">
        <p14:creationId xmlns:p14="http://schemas.microsoft.com/office/powerpoint/2010/main" val="2411173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I'll give you an example: "We must obtain written consent, every time". Why does consent need to be written? In the public sector, we rely a lot of the time on paper forms and other written documentation but there are examples out there of audio or video recorded consent being effective, or online versions being used that can be more easily adapted to individuals’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participant shared an experience of being with a group of young people who consented to an activity after a safety briefing by giving a 'thumbs up' to a camera – their reflection was that they weren't sure exactly how well the young people understood what they were doing, but it was a very different feeling to a six-page consent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was a great way to let the group unpack the idea of consent and consent forms from different angles.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36</a:t>
            </a:fld>
            <a:endParaRPr lang="en-US"/>
          </a:p>
        </p:txBody>
      </p:sp>
    </p:spTree>
    <p:extLst>
      <p:ext uri="{BB962C8B-B14F-4D97-AF65-F5344CB8AC3E}">
        <p14:creationId xmlns:p14="http://schemas.microsoft.com/office/powerpoint/2010/main" val="394804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04AC5-6475-36E0-64D9-F9C1F017C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A7EA9-4CE5-63F4-1BAD-0DBC6EFFF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C7BDD-43B4-31C7-96A4-0A785BCD3306}"/>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Think about how different participants will respond to one activity: design sprints are about bringing together different minds and experiences to tackle a problem, so I think when you're designing your activities it's important to think about how those different individuals will approach, contribute, and take away from the experience.</a:t>
            </a:r>
            <a:endParaRPr lang="en-GB" dirty="0"/>
          </a:p>
        </p:txBody>
      </p:sp>
      <p:sp>
        <p:nvSpPr>
          <p:cNvPr id="4" name="Slide Number Placeholder 3">
            <a:extLst>
              <a:ext uri="{FF2B5EF4-FFF2-40B4-BE49-F238E27FC236}">
                <a16:creationId xmlns:a16="http://schemas.microsoft.com/office/drawing/2014/main" id="{6C0A8F52-D478-3BC7-D85E-5F288D95EC6E}"/>
              </a:ext>
            </a:extLst>
          </p:cNvPr>
          <p:cNvSpPr>
            <a:spLocks noGrp="1"/>
          </p:cNvSpPr>
          <p:nvPr>
            <p:ph type="sldNum" sz="quarter" idx="5"/>
          </p:nvPr>
        </p:nvSpPr>
        <p:spPr/>
        <p:txBody>
          <a:bodyPr/>
          <a:lstStyle/>
          <a:p>
            <a:fld id="{7A933E42-9AFF-44FB-9EAB-5294D94BC055}" type="slidenum">
              <a:rPr lang="en-GB" smtClean="0"/>
              <a:t>37</a:t>
            </a:fld>
            <a:endParaRPr lang="en-GB"/>
          </a:p>
        </p:txBody>
      </p:sp>
    </p:spTree>
    <p:extLst>
      <p:ext uri="{BB962C8B-B14F-4D97-AF65-F5344CB8AC3E}">
        <p14:creationId xmlns:p14="http://schemas.microsoft.com/office/powerpoint/2010/main" val="409367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 want to start by telling a story… A lad comes into a research session full of energy and enthusiasm. He's interested about what's on the table and what's about to happen.</a:t>
            </a:r>
          </a:p>
          <a:p>
            <a:endParaRPr lang="en-GB"/>
          </a:p>
        </p:txBody>
      </p:sp>
      <p:sp>
        <p:nvSpPr>
          <p:cNvPr id="4" name="Slide Number Placeholder 3"/>
          <p:cNvSpPr>
            <a:spLocks noGrp="1"/>
          </p:cNvSpPr>
          <p:nvPr>
            <p:ph type="sldNum" sz="quarter" idx="5"/>
          </p:nvPr>
        </p:nvSpPr>
        <p:spPr/>
        <p:txBody>
          <a:bodyPr/>
          <a:lstStyle/>
          <a:p>
            <a:fld id="{BD8519A6-CEE2-8642-8258-D7F22B5665D3}" type="slidenum">
              <a:rPr lang="en-US" smtClean="0"/>
              <a:t>3</a:t>
            </a:fld>
            <a:endParaRPr lang="en-US"/>
          </a:p>
        </p:txBody>
      </p:sp>
    </p:spTree>
    <p:extLst>
      <p:ext uri="{BB962C8B-B14F-4D97-AF65-F5344CB8AC3E}">
        <p14:creationId xmlns:p14="http://schemas.microsoft.com/office/powerpoint/2010/main" val="4294719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Finally, after exploring demand avoidance and consent forms separately. we brought those two areas together to start talking about how demand avoidance affects the way consent is experienced, and by the end of day one we had summarised our collective understanding of the problem:</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38</a:t>
            </a:fld>
            <a:endParaRPr lang="en-US"/>
          </a:p>
        </p:txBody>
      </p:sp>
    </p:spTree>
    <p:extLst>
      <p:ext uri="{BB962C8B-B14F-4D97-AF65-F5344CB8AC3E}">
        <p14:creationId xmlns:p14="http://schemas.microsoft.com/office/powerpoint/2010/main" val="364016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Demand avoidance feels like anxiety, and a sense of overwhelm. It can feel like a resistance, and an instinctive response.</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a:p>
            <a:pPr lvl="0"/>
            <a:r>
              <a:rPr lang="en-GB" sz="1200" kern="1200" dirty="0">
                <a:solidFill>
                  <a:schemeClr val="tx1"/>
                </a:solidFill>
                <a:effectLst/>
                <a:latin typeface="+mn-lt"/>
                <a:ea typeface="+mn-ea"/>
                <a:cs typeface="+mn-cs"/>
              </a:rPr>
              <a:t>Consent forms comprise several different demands:</a:t>
            </a:r>
          </a:p>
          <a:p>
            <a:pPr lvl="1"/>
            <a:r>
              <a:rPr lang="en-GB" sz="1200" kern="1200" dirty="0">
                <a:solidFill>
                  <a:schemeClr val="tx1"/>
                </a:solidFill>
                <a:effectLst/>
                <a:latin typeface="+mn-lt"/>
                <a:ea typeface="+mn-ea"/>
                <a:cs typeface="+mn-cs"/>
              </a:rPr>
              <a:t>time</a:t>
            </a:r>
          </a:p>
          <a:p>
            <a:pPr lvl="1"/>
            <a:r>
              <a:rPr lang="en-GB" sz="1200" kern="1200" dirty="0">
                <a:solidFill>
                  <a:schemeClr val="tx1"/>
                </a:solidFill>
                <a:effectLst/>
                <a:latin typeface="+mn-lt"/>
                <a:ea typeface="+mn-ea"/>
                <a:cs typeface="+mn-cs"/>
              </a:rPr>
              <a:t>information processing</a:t>
            </a:r>
          </a:p>
          <a:p>
            <a:pPr lvl="1"/>
            <a:r>
              <a:rPr lang="en-GB" sz="1200" kern="1200" dirty="0">
                <a:solidFill>
                  <a:schemeClr val="tx1"/>
                </a:solidFill>
                <a:effectLst/>
                <a:latin typeface="+mn-lt"/>
                <a:ea typeface="+mn-ea"/>
                <a:cs typeface="+mn-cs"/>
              </a:rPr>
              <a:t>learning</a:t>
            </a:r>
          </a:p>
          <a:p>
            <a:pPr lvl="1"/>
            <a:r>
              <a:rPr lang="en-GB" sz="1200" kern="1200" dirty="0">
                <a:solidFill>
                  <a:schemeClr val="tx1"/>
                </a:solidFill>
                <a:effectLst/>
                <a:latin typeface="+mn-lt"/>
                <a:ea typeface="+mn-ea"/>
                <a:cs typeface="+mn-cs"/>
              </a:rPr>
              <a:t>evaluating risk</a:t>
            </a:r>
          </a:p>
          <a:p>
            <a:pPr lvl="1"/>
            <a:r>
              <a:rPr lang="en-GB" sz="1200" kern="1200" dirty="0">
                <a:solidFill>
                  <a:schemeClr val="tx1"/>
                </a:solidFill>
                <a:effectLst/>
                <a:latin typeface="+mn-lt"/>
                <a:ea typeface="+mn-ea"/>
                <a:cs typeface="+mn-cs"/>
              </a:rPr>
              <a:t>expectations</a:t>
            </a:r>
          </a:p>
          <a:p>
            <a:pPr lvl="1"/>
            <a:r>
              <a:rPr lang="en-GB" sz="1200" kern="1200" dirty="0">
                <a:solidFill>
                  <a:schemeClr val="tx1"/>
                </a:solidFill>
                <a:effectLst/>
                <a:latin typeface="+mn-lt"/>
                <a:ea typeface="+mn-ea"/>
                <a:cs typeface="+mn-cs"/>
              </a:rPr>
              <a:t>recordings</a:t>
            </a:r>
          </a:p>
          <a:p>
            <a:endParaRPr lang="en-GB" dirty="0"/>
          </a:p>
          <a:p>
            <a:pPr lvl="0"/>
            <a:r>
              <a:rPr lang="en-GB" sz="1200" kern="1200" dirty="0">
                <a:solidFill>
                  <a:schemeClr val="tx1"/>
                </a:solidFill>
                <a:effectLst/>
                <a:latin typeface="+mn-lt"/>
                <a:ea typeface="+mn-ea"/>
                <a:cs typeface="+mn-cs"/>
              </a:rPr>
              <a:t>Those demands create anxiety because of:</a:t>
            </a:r>
          </a:p>
          <a:p>
            <a:pPr lvl="1"/>
            <a:r>
              <a:rPr lang="en-GB" sz="1200" kern="1200" dirty="0">
                <a:solidFill>
                  <a:schemeClr val="tx1"/>
                </a:solidFill>
                <a:effectLst/>
                <a:latin typeface="+mn-lt"/>
                <a:ea typeface="+mn-ea"/>
                <a:cs typeface="+mn-cs"/>
              </a:rPr>
              <a:t>a loss of autonomy</a:t>
            </a:r>
          </a:p>
          <a:p>
            <a:pPr lvl="1"/>
            <a:r>
              <a:rPr lang="en-GB" sz="1200" kern="1200" dirty="0">
                <a:solidFill>
                  <a:schemeClr val="tx1"/>
                </a:solidFill>
                <a:effectLst/>
                <a:latin typeface="+mn-lt"/>
                <a:ea typeface="+mn-ea"/>
                <a:cs typeface="+mn-cs"/>
              </a:rPr>
              <a:t>worry about consequences</a:t>
            </a:r>
          </a:p>
          <a:p>
            <a:pPr lvl="1"/>
            <a:r>
              <a:rPr lang="en-GB" sz="1200" kern="1200" dirty="0">
                <a:solidFill>
                  <a:schemeClr val="tx1"/>
                </a:solidFill>
                <a:effectLst/>
                <a:latin typeface="+mn-lt"/>
                <a:ea typeface="+mn-ea"/>
                <a:cs typeface="+mn-cs"/>
              </a:rPr>
              <a:t>worry about perfectionism</a:t>
            </a:r>
          </a:p>
          <a:p>
            <a:pPr lvl="1"/>
            <a:r>
              <a:rPr lang="en-GB" sz="1200" kern="1200" dirty="0">
                <a:solidFill>
                  <a:schemeClr val="tx1"/>
                </a:solidFill>
                <a:effectLst/>
                <a:latin typeface="+mn-lt"/>
                <a:ea typeface="+mn-ea"/>
                <a:cs typeface="+mn-cs"/>
              </a:rPr>
              <a:t>worry about expectations</a:t>
            </a:r>
          </a:p>
          <a:p>
            <a:endParaRPr lang="en-GB" dirty="0"/>
          </a:p>
          <a:p>
            <a:pPr lvl="0"/>
            <a:r>
              <a:rPr lang="en-GB" sz="1200" kern="1200" dirty="0">
                <a:solidFill>
                  <a:schemeClr val="tx1"/>
                </a:solidFill>
                <a:effectLst/>
                <a:latin typeface="+mn-lt"/>
                <a:ea typeface="+mn-ea"/>
                <a:cs typeface="+mn-cs"/>
              </a:rPr>
              <a:t>We might mitigate that anxiety by:</a:t>
            </a:r>
          </a:p>
          <a:p>
            <a:pPr lvl="1"/>
            <a:r>
              <a:rPr lang="en-GB" sz="1200" kern="1200" dirty="0">
                <a:solidFill>
                  <a:schemeClr val="tx1"/>
                </a:solidFill>
                <a:effectLst/>
                <a:latin typeface="+mn-lt"/>
                <a:ea typeface="+mn-ea"/>
                <a:cs typeface="+mn-cs"/>
              </a:rPr>
              <a:t>giving people time</a:t>
            </a:r>
          </a:p>
          <a:p>
            <a:pPr lvl="1"/>
            <a:r>
              <a:rPr lang="en-GB" sz="1200" kern="1200" dirty="0">
                <a:solidFill>
                  <a:schemeClr val="tx1"/>
                </a:solidFill>
                <a:effectLst/>
                <a:latin typeface="+mn-lt"/>
                <a:ea typeface="+mn-ea"/>
                <a:cs typeface="+mn-cs"/>
              </a:rPr>
              <a:t>giving them a motivation</a:t>
            </a:r>
          </a:p>
          <a:p>
            <a:pPr lvl="1"/>
            <a:r>
              <a:rPr lang="en-GB" sz="1200" kern="1200" dirty="0">
                <a:solidFill>
                  <a:schemeClr val="tx1"/>
                </a:solidFill>
                <a:effectLst/>
                <a:latin typeface="+mn-lt"/>
                <a:ea typeface="+mn-ea"/>
                <a:cs typeface="+mn-cs"/>
              </a:rPr>
              <a:t>giving them a reason</a:t>
            </a:r>
          </a:p>
          <a:p>
            <a:pPr lvl="1"/>
            <a:r>
              <a:rPr lang="en-GB" sz="1200" kern="1200" dirty="0">
                <a:solidFill>
                  <a:schemeClr val="tx1"/>
                </a:solidFill>
                <a:effectLst/>
                <a:latin typeface="+mn-lt"/>
                <a:ea typeface="+mn-ea"/>
                <a:cs typeface="+mn-cs"/>
              </a:rPr>
              <a:t>giving them options/alternatives</a:t>
            </a:r>
          </a:p>
          <a:p>
            <a:pPr lvl="1"/>
            <a:r>
              <a:rPr lang="en-GB" sz="1200" kern="1200" dirty="0">
                <a:solidFill>
                  <a:schemeClr val="tx1"/>
                </a:solidFill>
                <a:effectLst/>
                <a:latin typeface="+mn-lt"/>
                <a:ea typeface="+mn-ea"/>
                <a:cs typeface="+mn-cs"/>
              </a:rPr>
              <a:t>in general being open, honest and human as a researcher and enable the participant to do the same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39</a:t>
            </a:fld>
            <a:endParaRPr lang="en-US"/>
          </a:p>
        </p:txBody>
      </p:sp>
    </p:spTree>
    <p:extLst>
      <p:ext uri="{BB962C8B-B14F-4D97-AF65-F5344CB8AC3E}">
        <p14:creationId xmlns:p14="http://schemas.microsoft.com/office/powerpoint/2010/main" val="863127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89E96-10A3-F72A-8B78-6997AA810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15363-9168-5AF9-2CAF-004AB5C18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C3A15C-01BD-CEBC-0898-5E0B5C3E79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design sprint, Tuesday is usually about ideating, or coming up with possible ways to address problems identified and explored on the Monday. </a:t>
            </a:r>
          </a:p>
          <a:p>
            <a:endParaRPr lang="en-GB" dirty="0"/>
          </a:p>
          <a:p>
            <a:endParaRPr lang="en-GB" dirty="0"/>
          </a:p>
        </p:txBody>
      </p:sp>
      <p:sp>
        <p:nvSpPr>
          <p:cNvPr id="4" name="Slide Number Placeholder 3">
            <a:extLst>
              <a:ext uri="{FF2B5EF4-FFF2-40B4-BE49-F238E27FC236}">
                <a16:creationId xmlns:a16="http://schemas.microsoft.com/office/drawing/2014/main" id="{CE2F714B-BB4F-C3F5-D8A1-1738E9E9FF6F}"/>
              </a:ext>
            </a:extLst>
          </p:cNvPr>
          <p:cNvSpPr>
            <a:spLocks noGrp="1"/>
          </p:cNvSpPr>
          <p:nvPr>
            <p:ph type="sldNum" sz="quarter" idx="5"/>
          </p:nvPr>
        </p:nvSpPr>
        <p:spPr/>
        <p:txBody>
          <a:bodyPr/>
          <a:lstStyle/>
          <a:p>
            <a:fld id="{7A933E42-9AFF-44FB-9EAB-5294D94BC055}" type="slidenum">
              <a:rPr lang="en-GB" smtClean="0"/>
              <a:t>40</a:t>
            </a:fld>
            <a:endParaRPr lang="en-GB"/>
          </a:p>
        </p:txBody>
      </p:sp>
    </p:spTree>
    <p:extLst>
      <p:ext uri="{BB962C8B-B14F-4D97-AF65-F5344CB8AC3E}">
        <p14:creationId xmlns:p14="http://schemas.microsoft.com/office/powerpoint/2010/main" val="184255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dug a bit deeper into consent procedures by constructing an as-is process map together of all the things that happen from when the participant becomes aware of the research right through to when they take part in the research, and the 'gates’ they go through to get there, for example the point at which they've agreed in principle as part of the recruitment process and when they could be considered to have fully consented to take part.</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41</a:t>
            </a:fld>
            <a:endParaRPr lang="en-US"/>
          </a:p>
        </p:txBody>
      </p:sp>
    </p:spTree>
    <p:extLst>
      <p:ext uri="{BB962C8B-B14F-4D97-AF65-F5344CB8AC3E}">
        <p14:creationId xmlns:p14="http://schemas.microsoft.com/office/powerpoint/2010/main" val="2167621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also reviewed some existing consent forms to see what we could learn from what's already being done. I shared our Scottish Government template example which already incorporates some of what we'd discussed – for example, sharing a picture of who’d be at the research session and being up front and detailed about what we’d be asking about in the session, and also the fact that we called it an information and permissions form, which reminded us of discussions we’d had about language and whether consent was the right word to be using in the first place.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42</a:t>
            </a:fld>
            <a:endParaRPr lang="en-US"/>
          </a:p>
        </p:txBody>
      </p:sp>
    </p:spTree>
    <p:extLst>
      <p:ext uri="{BB962C8B-B14F-4D97-AF65-F5344CB8AC3E}">
        <p14:creationId xmlns:p14="http://schemas.microsoft.com/office/powerpoint/2010/main" val="2740106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we felt like we'd pulled together our collective thoughts, we started playing around with solutions using a variety of techniques, including 'worst first'. For anyone not familiar, worst first is a technique for coming up with creative solutions by starting, as the name suggests, with the worst ideas imaginable first. Some of our terrible ideas were: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43</a:t>
            </a:fld>
            <a:endParaRPr lang="en-US"/>
          </a:p>
        </p:txBody>
      </p:sp>
    </p:spTree>
    <p:extLst>
      <p:ext uri="{BB962C8B-B14F-4D97-AF65-F5344CB8AC3E}">
        <p14:creationId xmlns:p14="http://schemas.microsoft.com/office/powerpoint/2010/main" val="374250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Explain the whole of the GDPR regulations to them before they can take part</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All sentences start with "You need to " or</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 consent is asked for at any stage, we assume the participant is happy to take part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next step for these awful ideas is to ask ourselves, "why is that a bad idea?", and then, "how can we turn this into a good idea?".</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44</a:t>
            </a:fld>
            <a:endParaRPr lang="en-US"/>
          </a:p>
        </p:txBody>
      </p:sp>
    </p:spTree>
    <p:extLst>
      <p:ext uri="{BB962C8B-B14F-4D97-AF65-F5344CB8AC3E}">
        <p14:creationId xmlns:p14="http://schemas.microsoft.com/office/powerpoint/2010/main" val="413344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example: we know from what we found out on Monday that 'You must' is demanding language that can trigger a nervous system response for someone who is anxious or experiences demand avoidance, so we can make that a good idea by </a:t>
            </a:r>
          </a:p>
          <a:p>
            <a:pPr lvl="0"/>
            <a:r>
              <a:rPr lang="en-GB" sz="1200" kern="1200" dirty="0">
                <a:solidFill>
                  <a:schemeClr val="tx1"/>
                </a:solidFill>
                <a:effectLst/>
                <a:latin typeface="+mn-lt"/>
                <a:ea typeface="+mn-ea"/>
                <a:cs typeface="+mn-cs"/>
              </a:rPr>
              <a:t>	using more open language that provides a choice, </a:t>
            </a:r>
          </a:p>
          <a:p>
            <a:pPr lvl="0"/>
            <a:r>
              <a:rPr lang="en-GB" sz="1200" kern="1200" dirty="0">
                <a:solidFill>
                  <a:schemeClr val="tx1"/>
                </a:solidFill>
                <a:effectLst/>
                <a:latin typeface="+mn-lt"/>
                <a:ea typeface="+mn-ea"/>
                <a:cs typeface="+mn-cs"/>
              </a:rPr>
              <a:t>	or by the researcher practicing and being deliberate about the language they use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45</a:t>
            </a:fld>
            <a:endParaRPr lang="en-US"/>
          </a:p>
        </p:txBody>
      </p:sp>
    </p:spTree>
    <p:extLst>
      <p:ext uri="{BB962C8B-B14F-4D97-AF65-F5344CB8AC3E}">
        <p14:creationId xmlns:p14="http://schemas.microsoft.com/office/powerpoint/2010/main" val="3349436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After going through this process with a few of our bad ideas, we started to identify some themes. Common themes from our worst ideas were</a:t>
            </a:r>
          </a:p>
          <a:p>
            <a:pPr lvl="0"/>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Not enough detail about what's going to happen leading to participants feeling anxious and ill informed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Too much detail about things that don’t feel important, like aspects of data protection or corporate jargon, leading to the participants feeling overwhelmed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Rigid expectations of the participant, which causes them to feel stressed and uncomfortable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general lack of thought around the consent process, which causes participants to feel like they haven't been thought about</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46</a:t>
            </a:fld>
            <a:endParaRPr lang="en-US"/>
          </a:p>
        </p:txBody>
      </p:sp>
    </p:spTree>
    <p:extLst>
      <p:ext uri="{BB962C8B-B14F-4D97-AF65-F5344CB8AC3E}">
        <p14:creationId xmlns:p14="http://schemas.microsoft.com/office/powerpoint/2010/main" val="462654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Comparatively, our best ideas commonly included</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Making conscious decisions around language and written communication</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Being clear about what the participant can expect, and what’s expected of them</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Ensuring there’s a clearly-communicated exit strategy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Making the 'need to know' easy to find AND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Being person-centred, not process-centred</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by the end of Tuesday, we had started to formulate what a better process might look like…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47</a:t>
            </a:fld>
            <a:endParaRPr lang="en-US"/>
          </a:p>
        </p:txBody>
      </p:sp>
    </p:spTree>
    <p:extLst>
      <p:ext uri="{BB962C8B-B14F-4D97-AF65-F5344CB8AC3E}">
        <p14:creationId xmlns:p14="http://schemas.microsoft.com/office/powerpoint/2010/main" val="396747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hand him a consent form, and immediately I've lost him. His energy changes. He politely completes the consent form, and he leaves - preferring to go back to his maths class.</a:t>
            </a:r>
          </a:p>
        </p:txBody>
      </p:sp>
      <p:sp>
        <p:nvSpPr>
          <p:cNvPr id="4" name="Slide Number Placeholder 3"/>
          <p:cNvSpPr>
            <a:spLocks noGrp="1"/>
          </p:cNvSpPr>
          <p:nvPr>
            <p:ph type="sldNum" sz="quarter" idx="5"/>
          </p:nvPr>
        </p:nvSpPr>
        <p:spPr/>
        <p:txBody>
          <a:bodyPr/>
          <a:lstStyle/>
          <a:p>
            <a:fld id="{BD8519A6-CEE2-8642-8258-D7F22B5665D3}" type="slidenum">
              <a:rPr lang="en-US" smtClean="0"/>
              <a:t>4</a:t>
            </a:fld>
            <a:endParaRPr lang="en-US"/>
          </a:p>
        </p:txBody>
      </p:sp>
    </p:spTree>
    <p:extLst>
      <p:ext uri="{BB962C8B-B14F-4D97-AF65-F5344CB8AC3E}">
        <p14:creationId xmlns:p14="http://schemas.microsoft.com/office/powerpoint/2010/main" val="395394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6B88-3F68-661C-D0FB-4B5F73ADC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A6D97-CBA4-D8E4-5C72-3363B845E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A36D7-1D21-ECBE-9743-603BD30D9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Day three of a design sprint is about refining and deciding on a solution to develop. We used it as a day to take stock of what we’d one, so our aim on Tuesday was to refocus and refine our objective in light of what we'd discovered on Monday and Tuesday. I’ll fast forward a bit through Wednesday and Thursday so we can get to the research on Friday.</a:t>
            </a:r>
          </a:p>
          <a:p>
            <a:endParaRPr lang="en-GB" dirty="0"/>
          </a:p>
        </p:txBody>
      </p:sp>
      <p:sp>
        <p:nvSpPr>
          <p:cNvPr id="4" name="Slide Number Placeholder 3">
            <a:extLst>
              <a:ext uri="{FF2B5EF4-FFF2-40B4-BE49-F238E27FC236}">
                <a16:creationId xmlns:a16="http://schemas.microsoft.com/office/drawing/2014/main" id="{C1BC650D-0AD5-B891-6F25-42EC1201E22A}"/>
              </a:ext>
            </a:extLst>
          </p:cNvPr>
          <p:cNvSpPr>
            <a:spLocks noGrp="1"/>
          </p:cNvSpPr>
          <p:nvPr>
            <p:ph type="sldNum" sz="quarter" idx="5"/>
          </p:nvPr>
        </p:nvSpPr>
        <p:spPr/>
        <p:txBody>
          <a:bodyPr/>
          <a:lstStyle/>
          <a:p>
            <a:fld id="{7A933E42-9AFF-44FB-9EAB-5294D94BC055}" type="slidenum">
              <a:rPr lang="en-GB" smtClean="0"/>
              <a:t>48</a:t>
            </a:fld>
            <a:endParaRPr lang="en-GB"/>
          </a:p>
        </p:txBody>
      </p:sp>
    </p:spTree>
    <p:extLst>
      <p:ext uri="{BB962C8B-B14F-4D97-AF65-F5344CB8AC3E}">
        <p14:creationId xmlns:p14="http://schemas.microsoft.com/office/powerpoint/2010/main" val="3881850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we revisited our problem statement, to expand and unpack what we'd originally started with, and then used dot voting to bring it back together into a refocused and refined problem statement:</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Some people find consent forms demanding or intimidating, especially if they experience anxiety or demand avoidance. This makes it harder for them to take part in research, even if they want to.</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Our design sprint aims to create a set of principles for a flexible consent process. This means consent participants can give or withdraw informed consent in a way that works for them, at any time.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49</a:t>
            </a:fld>
            <a:endParaRPr lang="en-US"/>
          </a:p>
        </p:txBody>
      </p:sp>
    </p:spTree>
    <p:extLst>
      <p:ext uri="{BB962C8B-B14F-4D97-AF65-F5344CB8AC3E}">
        <p14:creationId xmlns:p14="http://schemas.microsoft.com/office/powerpoint/2010/main" val="42014561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7791-0899-1E08-EB1E-D6EB8A405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A6EEF5-396D-91C3-6E7F-E28877AD49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60CB3-BF16-EBFE-9EC4-45CCBEABC661}"/>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Keep referring back to and refining the parameters of the problem you're trying to solve. When navigating a complex space like this. It's easy to get waylaid, side-tracked, and maybe a bit lost so it's helpful to refer to your initial scope regularly and adjust or refine it where it's helpful.</a:t>
            </a:r>
            <a:endParaRPr lang="en-GB" dirty="0"/>
          </a:p>
        </p:txBody>
      </p:sp>
      <p:sp>
        <p:nvSpPr>
          <p:cNvPr id="4" name="Slide Number Placeholder 3">
            <a:extLst>
              <a:ext uri="{FF2B5EF4-FFF2-40B4-BE49-F238E27FC236}">
                <a16:creationId xmlns:a16="http://schemas.microsoft.com/office/drawing/2014/main" id="{B47185FF-4317-0EDA-C652-DC0396AD5380}"/>
              </a:ext>
            </a:extLst>
          </p:cNvPr>
          <p:cNvSpPr>
            <a:spLocks noGrp="1"/>
          </p:cNvSpPr>
          <p:nvPr>
            <p:ph type="sldNum" sz="quarter" idx="5"/>
          </p:nvPr>
        </p:nvSpPr>
        <p:spPr/>
        <p:txBody>
          <a:bodyPr/>
          <a:lstStyle/>
          <a:p>
            <a:fld id="{7A933E42-9AFF-44FB-9EAB-5294D94BC055}" type="slidenum">
              <a:rPr lang="en-GB" smtClean="0"/>
              <a:t>50</a:t>
            </a:fld>
            <a:endParaRPr lang="en-GB"/>
          </a:p>
        </p:txBody>
      </p:sp>
    </p:spTree>
    <p:extLst>
      <p:ext uri="{BB962C8B-B14F-4D97-AF65-F5344CB8AC3E}">
        <p14:creationId xmlns:p14="http://schemas.microsoft.com/office/powerpoint/2010/main" val="15516150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28CC5-355D-CAC0-0257-725CC1E3E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30A2C-3777-35F6-8E95-9682FE597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1F440-8FF6-1EDA-AE92-2CA0FD32D7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After refining our problem statement and summarising what we'd learned together on Wednesday, on Thursday we started drafting something we could test.</a:t>
            </a:r>
          </a:p>
          <a:p>
            <a:endParaRPr lang="en-GB" dirty="0"/>
          </a:p>
        </p:txBody>
      </p:sp>
      <p:sp>
        <p:nvSpPr>
          <p:cNvPr id="4" name="Slide Number Placeholder 3">
            <a:extLst>
              <a:ext uri="{FF2B5EF4-FFF2-40B4-BE49-F238E27FC236}">
                <a16:creationId xmlns:a16="http://schemas.microsoft.com/office/drawing/2014/main" id="{472FAF4F-4669-8B31-BC23-E0A8261EA265}"/>
              </a:ext>
            </a:extLst>
          </p:cNvPr>
          <p:cNvSpPr>
            <a:spLocks noGrp="1"/>
          </p:cNvSpPr>
          <p:nvPr>
            <p:ph type="sldNum" sz="quarter" idx="5"/>
          </p:nvPr>
        </p:nvSpPr>
        <p:spPr/>
        <p:txBody>
          <a:bodyPr/>
          <a:lstStyle/>
          <a:p>
            <a:fld id="{7A933E42-9AFF-44FB-9EAB-5294D94BC055}" type="slidenum">
              <a:rPr lang="en-GB" smtClean="0"/>
              <a:t>51</a:t>
            </a:fld>
            <a:endParaRPr lang="en-GB"/>
          </a:p>
        </p:txBody>
      </p:sp>
    </p:spTree>
    <p:extLst>
      <p:ext uri="{BB962C8B-B14F-4D97-AF65-F5344CB8AC3E}">
        <p14:creationId xmlns:p14="http://schemas.microsoft.com/office/powerpoint/2010/main" val="208168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began by drafting a set of guiding principles for researchers and organisations to follow when thinking about consent. There were two reasons we approached it like that:</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We'd highlighted that the consent form was only part of a wider consent process, and any part of that process could cause someone who experiences anxiety or strain, so these principles would hopefully allow people to think about their process more holistically</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also recognised that, while we want this process to be as person-centred as possible, there are still organisational requirements around consent, and just designing a new super inclusive consent process wouldn't necessarily be widely applicable to different organisations and contexts.</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then broke into four groups and, again recognising that consent is a journey, each took a step in the process to apply our new principles to - before, during and after the research, plus one group for how we might record consent - fleshing out what a process adhering to our new principles might look like.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52</a:t>
            </a:fld>
            <a:endParaRPr lang="en-US"/>
          </a:p>
        </p:txBody>
      </p:sp>
    </p:spTree>
    <p:extLst>
      <p:ext uri="{BB962C8B-B14F-4D97-AF65-F5344CB8AC3E}">
        <p14:creationId xmlns:p14="http://schemas.microsoft.com/office/powerpoint/2010/main" val="3248948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547F1-8A37-C2B9-350F-C9CDEA9E6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3D331-7E66-B242-9029-4562A3C55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4BE5E-0181-79EC-86B0-5CF34D3307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sprint culminated in a piece of research with a number of young people who had experience with demand avoidance or high anxiety, to test the process we'd constructed based on our draft principles. As Claire mentioned, doing user research about how to do user research had a few tricky challenges to contend with, and things got a bit meta...</a:t>
            </a:r>
          </a:p>
          <a:p>
            <a:endParaRPr lang="en-GB" dirty="0"/>
          </a:p>
        </p:txBody>
      </p:sp>
      <p:sp>
        <p:nvSpPr>
          <p:cNvPr id="4" name="Slide Number Placeholder 3">
            <a:extLst>
              <a:ext uri="{FF2B5EF4-FFF2-40B4-BE49-F238E27FC236}">
                <a16:creationId xmlns:a16="http://schemas.microsoft.com/office/drawing/2014/main" id="{85992E8A-8BAB-818B-BB3B-65E054CFA8C4}"/>
              </a:ext>
            </a:extLst>
          </p:cNvPr>
          <p:cNvSpPr>
            <a:spLocks noGrp="1"/>
          </p:cNvSpPr>
          <p:nvPr>
            <p:ph type="sldNum" sz="quarter" idx="5"/>
          </p:nvPr>
        </p:nvSpPr>
        <p:spPr/>
        <p:txBody>
          <a:bodyPr/>
          <a:lstStyle/>
          <a:p>
            <a:fld id="{7A933E42-9AFF-44FB-9EAB-5294D94BC055}" type="slidenum">
              <a:rPr lang="en-GB" smtClean="0"/>
              <a:t>54</a:t>
            </a:fld>
            <a:endParaRPr lang="en-GB"/>
          </a:p>
        </p:txBody>
      </p:sp>
    </p:spTree>
    <p:extLst>
      <p:ext uri="{BB962C8B-B14F-4D97-AF65-F5344CB8AC3E}">
        <p14:creationId xmlns:p14="http://schemas.microsoft.com/office/powerpoint/2010/main" val="566845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 you test a to-be consent process, without it being preceded by an as-is consent process (which feels a bit unethical given all the challenges we'd identified for this user group). After a bit of head-scratching and conversations we decided we could employ the 'new' consent process, as long as we make it clear this is part of the testing, invite feedback on it in a variety of ways, set up a 'standard' research activity for participants to complete. </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55</a:t>
            </a:fld>
            <a:endParaRPr lang="en-US"/>
          </a:p>
        </p:txBody>
      </p:sp>
    </p:spTree>
    <p:extLst>
      <p:ext uri="{BB962C8B-B14F-4D97-AF65-F5344CB8AC3E}">
        <p14:creationId xmlns:p14="http://schemas.microsoft.com/office/powerpoint/2010/main" val="4188657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 do you design an appropriate research activity for people who experience demand avoidance? We came up with a few ideas to reduce the demands on the participant: we kept the activity short, we made it something that might feel familiar or engaging, and we heard from parents that the young people would be less likely to engage with a researcher directly, so we made the activity an individual, online activity.</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56</a:t>
            </a:fld>
            <a:endParaRPr lang="en-US"/>
          </a:p>
        </p:txBody>
      </p:sp>
    </p:spTree>
    <p:extLst>
      <p:ext uri="{BB962C8B-B14F-4D97-AF65-F5344CB8AC3E}">
        <p14:creationId xmlns:p14="http://schemas.microsoft.com/office/powerpoint/2010/main" val="200772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B33E-84E0-B4A5-696D-6F26C8E99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02899-85BE-59F7-1B26-B9266B82A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21D9C-6E68-FA84-093C-94A18823A47C}"/>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Plan your research in advance. Although ideally, you’d want to stay really open about what you’re researching or testing in the design sprint so that you can do that authentic exploration and ideation, then plan the research to fit. In reality, planning research and recruiting participants takes time, and I don’t know if we’d have managed to do the research activity we did if Claire hadn’t done that up front work weeks ahead of the sprint to at least identify interested participants and tee them up to take part.</a:t>
            </a:r>
            <a:endParaRPr lang="en-GB" dirty="0"/>
          </a:p>
        </p:txBody>
      </p:sp>
      <p:sp>
        <p:nvSpPr>
          <p:cNvPr id="4" name="Slide Number Placeholder 3">
            <a:extLst>
              <a:ext uri="{FF2B5EF4-FFF2-40B4-BE49-F238E27FC236}">
                <a16:creationId xmlns:a16="http://schemas.microsoft.com/office/drawing/2014/main" id="{6DD6195F-D87D-79C3-900E-F6800414E389}"/>
              </a:ext>
            </a:extLst>
          </p:cNvPr>
          <p:cNvSpPr>
            <a:spLocks noGrp="1"/>
          </p:cNvSpPr>
          <p:nvPr>
            <p:ph type="sldNum" sz="quarter" idx="5"/>
          </p:nvPr>
        </p:nvSpPr>
        <p:spPr/>
        <p:txBody>
          <a:bodyPr/>
          <a:lstStyle/>
          <a:p>
            <a:fld id="{7A933E42-9AFF-44FB-9EAB-5294D94BC055}" type="slidenum">
              <a:rPr lang="en-GB" smtClean="0"/>
              <a:t>57</a:t>
            </a:fld>
            <a:endParaRPr lang="en-GB"/>
          </a:p>
        </p:txBody>
      </p:sp>
    </p:spTree>
    <p:extLst>
      <p:ext uri="{BB962C8B-B14F-4D97-AF65-F5344CB8AC3E}">
        <p14:creationId xmlns:p14="http://schemas.microsoft.com/office/powerpoint/2010/main" val="633470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end, the research activity consisted of the participants going through the 'to-be' consent process, taking part in an unmoderated card sort which asked them to rank the components of a consent form in order of personal importance, and finally a short series of questions asking for feedback on the consent process they’d been through.</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58</a:t>
            </a:fld>
            <a:endParaRPr lang="en-US"/>
          </a:p>
        </p:txBody>
      </p:sp>
    </p:spTree>
    <p:extLst>
      <p:ext uri="{BB962C8B-B14F-4D97-AF65-F5344CB8AC3E}">
        <p14:creationId xmlns:p14="http://schemas.microsoft.com/office/powerpoint/2010/main" val="72357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What happened?</a:t>
            </a:r>
          </a:p>
          <a:p>
            <a:endParaRPr lang="en-GB" dirty="0"/>
          </a:p>
          <a:p>
            <a:r>
              <a:rPr lang="en-GB" dirty="0"/>
              <a:t>You could say the consent form did exactly what they're supposed to do. They exist to give people a choice. But I couldn't help but feel there was something else going on here. So I have no idea what was going on for that young man, but it reminded me of a friend’s son who has autism with a PDA profile and it was no more than that sudden realisation – what if? What happens when someone with demand avoidance meets a consent form? So…</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a:t>
            </a:fld>
            <a:endParaRPr lang="en-US"/>
          </a:p>
        </p:txBody>
      </p:sp>
    </p:spTree>
    <p:extLst>
      <p:ext uri="{BB962C8B-B14F-4D97-AF65-F5344CB8AC3E}">
        <p14:creationId xmlns:p14="http://schemas.microsoft.com/office/powerpoint/2010/main" val="922645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how did the research go? In the end, 9/10 of our participants took part, and the card sort activity itself validated what we'd identified in the sprint as important information for participants who experience demand avoidance: what's going to happen, and what's expected of me? Other important components were how long the activity will take, and who will see my information and what I say.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parts which were less important for the most participants were things like legal rights (which half of the participants said were not at all important to them), how to make a complaint, and what the researcher looks like (though it's worth considering if that last one is because this was an online unmoderated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the new consent process, we got some really valuable feedback.</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59</a:t>
            </a:fld>
            <a:endParaRPr lang="en-US"/>
          </a:p>
        </p:txBody>
      </p:sp>
    </p:spTree>
    <p:extLst>
      <p:ext uri="{BB962C8B-B14F-4D97-AF65-F5344CB8AC3E}">
        <p14:creationId xmlns:p14="http://schemas.microsoft.com/office/powerpoint/2010/main" val="864330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general, providing the information in the way we did was received positively. Participants were likely to say that either it was helpful, it was clear, and/or it made them more comfortable about taking part in the research.</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60</a:t>
            </a:fld>
            <a:endParaRPr lang="en-US"/>
          </a:p>
        </p:txBody>
      </p:sp>
    </p:spTree>
    <p:extLst>
      <p:ext uri="{BB962C8B-B14F-4D97-AF65-F5344CB8AC3E}">
        <p14:creationId xmlns:p14="http://schemas.microsoft.com/office/powerpoint/2010/main" val="1407234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two people still found it overwhelming, and there was some sense that the information was "all over the place", so we need to investigate ways to reduce that feeling where possible.</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61</a:t>
            </a:fld>
            <a:endParaRPr lang="en-US"/>
          </a:p>
        </p:txBody>
      </p:sp>
    </p:spTree>
    <p:extLst>
      <p:ext uri="{BB962C8B-B14F-4D97-AF65-F5344CB8AC3E}">
        <p14:creationId xmlns:p14="http://schemas.microsoft.com/office/powerpoint/2010/main" val="2579301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ADFB-C2C0-C5CC-454C-548A0FFCE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609BB-7001-4FA1-4828-3E1CDE1A2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84521-F146-A94B-403E-8427F80862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some young people experiencing demand avoidance, the parents were key in making them more comfortable to take part, and may have played a role in reducing the overwhelm, so that channel or conduit should also be considered.</a:t>
            </a:r>
          </a:p>
          <a:p>
            <a:endParaRPr lang="en-GB" dirty="0"/>
          </a:p>
        </p:txBody>
      </p:sp>
      <p:sp>
        <p:nvSpPr>
          <p:cNvPr id="4" name="Slide Number Placeholder 3">
            <a:extLst>
              <a:ext uri="{FF2B5EF4-FFF2-40B4-BE49-F238E27FC236}">
                <a16:creationId xmlns:a16="http://schemas.microsoft.com/office/drawing/2014/main" id="{EBF14D8F-1E3F-D90B-8989-F3AAB7668DE4}"/>
              </a:ext>
            </a:extLst>
          </p:cNvPr>
          <p:cNvSpPr>
            <a:spLocks noGrp="1"/>
          </p:cNvSpPr>
          <p:nvPr>
            <p:ph type="sldNum" sz="quarter" idx="5"/>
          </p:nvPr>
        </p:nvSpPr>
        <p:spPr/>
        <p:txBody>
          <a:bodyPr/>
          <a:lstStyle/>
          <a:p>
            <a:fld id="{BD8519A6-CEE2-8642-8258-D7F22B5665D3}" type="slidenum">
              <a:rPr lang="en-US" smtClean="0"/>
              <a:t>62</a:t>
            </a:fld>
            <a:endParaRPr lang="en-US"/>
          </a:p>
        </p:txBody>
      </p:sp>
    </p:spTree>
    <p:extLst>
      <p:ext uri="{BB962C8B-B14F-4D97-AF65-F5344CB8AC3E}">
        <p14:creationId xmlns:p14="http://schemas.microsoft.com/office/powerpoint/2010/main" val="35903855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7FFB-8A3D-DB66-1700-B7BEF13F1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94185-3375-D1C4-7196-23536F861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7A111-19FD-98D6-092D-E13878A02E2A}"/>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Overall, being well-informed and a sense of autonomy was really key for people who experience demand avoidance. We should reduce the cognitive load of processing this information as much as possible by giving easy access to the bits that are most important to individuals.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 going to hand over to Mansoor to talk a bit about how we can apply this work more widely, and the impact it’s had at the Home Office.</a:t>
            </a:r>
          </a:p>
          <a:p>
            <a:endParaRPr lang="en-GB" dirty="0"/>
          </a:p>
        </p:txBody>
      </p:sp>
      <p:sp>
        <p:nvSpPr>
          <p:cNvPr id="4" name="Slide Number Placeholder 3">
            <a:extLst>
              <a:ext uri="{FF2B5EF4-FFF2-40B4-BE49-F238E27FC236}">
                <a16:creationId xmlns:a16="http://schemas.microsoft.com/office/drawing/2014/main" id="{B62533E8-3235-B9D7-C994-6F5D3404F1F9}"/>
              </a:ext>
            </a:extLst>
          </p:cNvPr>
          <p:cNvSpPr>
            <a:spLocks noGrp="1"/>
          </p:cNvSpPr>
          <p:nvPr>
            <p:ph type="sldNum" sz="quarter" idx="5"/>
          </p:nvPr>
        </p:nvSpPr>
        <p:spPr/>
        <p:txBody>
          <a:bodyPr/>
          <a:lstStyle/>
          <a:p>
            <a:fld id="{BD8519A6-CEE2-8642-8258-D7F22B5665D3}" type="slidenum">
              <a:rPr lang="en-US" smtClean="0"/>
              <a:t>63</a:t>
            </a:fld>
            <a:endParaRPr lang="en-US"/>
          </a:p>
        </p:txBody>
      </p:sp>
    </p:spTree>
    <p:extLst>
      <p:ext uri="{BB962C8B-B14F-4D97-AF65-F5344CB8AC3E}">
        <p14:creationId xmlns:p14="http://schemas.microsoft.com/office/powerpoint/2010/main" val="241358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Making conscious decisions, be concise and engaging</a:t>
            </a:r>
          </a:p>
          <a:p>
            <a:r>
              <a:rPr lang="en-US"/>
              <a:t>...to the project, participants, context</a:t>
            </a:r>
          </a:p>
          <a:p>
            <a:r>
              <a:rPr lang="en-US"/>
              <a:t>That could be an info sheet, and / or other formats, such as video</a:t>
            </a:r>
          </a:p>
          <a:p>
            <a:r>
              <a:rPr lang="en-US"/>
              <a:t>In a way that </a:t>
            </a:r>
            <a:r>
              <a:rPr lang="en-US" err="1"/>
              <a:t>minimises</a:t>
            </a:r>
            <a:r>
              <a:rPr lang="en-US"/>
              <a:t> (subtle) pressures to say yes</a:t>
            </a:r>
          </a:p>
        </p:txBody>
      </p:sp>
      <p:sp>
        <p:nvSpPr>
          <p:cNvPr id="4" name="Slide Number Placeholder 3"/>
          <p:cNvSpPr>
            <a:spLocks noGrp="1"/>
          </p:cNvSpPr>
          <p:nvPr>
            <p:ph type="sldNum" sz="quarter" idx="5"/>
          </p:nvPr>
        </p:nvSpPr>
        <p:spPr/>
        <p:txBody>
          <a:bodyPr/>
          <a:lstStyle/>
          <a:p>
            <a:fld id="{BD8519A6-CEE2-8642-8258-D7F22B5665D3}" type="slidenum">
              <a:rPr lang="en-US" smtClean="0"/>
              <a:t>67</a:t>
            </a:fld>
            <a:endParaRPr lang="en-US"/>
          </a:p>
        </p:txBody>
      </p:sp>
    </p:spTree>
    <p:extLst>
      <p:ext uri="{BB962C8B-B14F-4D97-AF65-F5344CB8AC3E}">
        <p14:creationId xmlns:p14="http://schemas.microsoft.com/office/powerpoint/2010/main" val="3926619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 options, use the right language, change terms to reduce power imbalances, shift the responsibility of understanding</a:t>
            </a:r>
          </a:p>
          <a:p>
            <a:r>
              <a:rPr lang="en-US"/>
              <a:t>What does a participant needs to know? What do they want to know?</a:t>
            </a:r>
          </a:p>
          <a:p>
            <a:r>
              <a:rPr lang="en-US"/>
              <a:t>Remove jargon and legalese, allow participants to pick what they’re interested in</a:t>
            </a:r>
          </a:p>
          <a:p>
            <a:endParaRPr lang="en-US"/>
          </a:p>
        </p:txBody>
      </p:sp>
      <p:sp>
        <p:nvSpPr>
          <p:cNvPr id="4" name="Slide Number Placeholder 3"/>
          <p:cNvSpPr>
            <a:spLocks noGrp="1"/>
          </p:cNvSpPr>
          <p:nvPr>
            <p:ph type="sldNum" sz="quarter" idx="5"/>
          </p:nvPr>
        </p:nvSpPr>
        <p:spPr/>
        <p:txBody>
          <a:bodyPr/>
          <a:lstStyle/>
          <a:p>
            <a:fld id="{BD8519A6-CEE2-8642-8258-D7F22B5665D3}" type="slidenum">
              <a:rPr lang="en-US" smtClean="0"/>
              <a:t>70</a:t>
            </a:fld>
            <a:endParaRPr lang="en-US"/>
          </a:p>
        </p:txBody>
      </p:sp>
    </p:spTree>
    <p:extLst>
      <p:ext uri="{BB962C8B-B14F-4D97-AF65-F5344CB8AC3E}">
        <p14:creationId xmlns:p14="http://schemas.microsoft.com/office/powerpoint/2010/main" val="3132129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Hypothesis – as with the wider approach to accessibility, making things accessible for one group of people will often many other groups (or the whole population). Can we test the approach with a very different context / user group?</a:t>
            </a:r>
          </a:p>
        </p:txBody>
      </p:sp>
      <p:sp>
        <p:nvSpPr>
          <p:cNvPr id="4" name="Slide Number Placeholder 3"/>
          <p:cNvSpPr>
            <a:spLocks noGrp="1"/>
          </p:cNvSpPr>
          <p:nvPr>
            <p:ph type="sldNum" sz="quarter" idx="5"/>
          </p:nvPr>
        </p:nvSpPr>
        <p:spPr/>
        <p:txBody>
          <a:bodyPr/>
          <a:lstStyle/>
          <a:p>
            <a:fld id="{BD8519A6-CEE2-8642-8258-D7F22B5665D3}" type="slidenum">
              <a:rPr lang="en-US" smtClean="0"/>
              <a:t>72</a:t>
            </a:fld>
            <a:endParaRPr lang="en-US"/>
          </a:p>
        </p:txBody>
      </p:sp>
    </p:spTree>
    <p:extLst>
      <p:ext uri="{BB962C8B-B14F-4D97-AF65-F5344CB8AC3E}">
        <p14:creationId xmlns:p14="http://schemas.microsoft.com/office/powerpoint/2010/main" val="3611428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use these </a:t>
            </a:r>
            <a:r>
              <a:rPr lang="en-US" err="1"/>
              <a:t>organisations</a:t>
            </a:r>
            <a:r>
              <a:rPr lang="en-US"/>
              <a:t> to recruit participants who might be digitally excluded, have access needs, and/or be part of communities and groups where there are mixed levels of trust in the Home Office.</a:t>
            </a:r>
          </a:p>
          <a:p>
            <a:r>
              <a:rPr lang="en-US"/>
              <a:t>This can also mean heightened concerns about data sharing. An org we have worked with over the last few years does lots of work to build trust with potential participants, invite them to research on our behalf, and limit the amount of information that is shared with HO URs.</a:t>
            </a:r>
          </a:p>
          <a:p>
            <a:endParaRPr lang="en-US"/>
          </a:p>
        </p:txBody>
      </p:sp>
      <p:sp>
        <p:nvSpPr>
          <p:cNvPr id="4" name="Slide Number Placeholder 3"/>
          <p:cNvSpPr>
            <a:spLocks noGrp="1"/>
          </p:cNvSpPr>
          <p:nvPr>
            <p:ph type="sldNum" sz="quarter" idx="5"/>
          </p:nvPr>
        </p:nvSpPr>
        <p:spPr/>
        <p:txBody>
          <a:bodyPr/>
          <a:lstStyle/>
          <a:p>
            <a:fld id="{BD8519A6-CEE2-8642-8258-D7F22B5665D3}" type="slidenum">
              <a:rPr lang="en-US" smtClean="0"/>
              <a:t>73</a:t>
            </a:fld>
            <a:endParaRPr lang="en-US"/>
          </a:p>
        </p:txBody>
      </p:sp>
    </p:spTree>
    <p:extLst>
      <p:ext uri="{BB962C8B-B14F-4D97-AF65-F5344CB8AC3E}">
        <p14:creationId xmlns:p14="http://schemas.microsoft.com/office/powerpoint/2010/main" val="3370227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1815-C7BD-46BF-6D21-581ACDC09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86FC0-8E7F-FC02-B77A-7FFFD7A35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4A773-141F-6757-8C7E-F27A09DBC1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F32111-7411-7998-C41A-2C7E85ADDAC1}"/>
              </a:ext>
            </a:extLst>
          </p:cNvPr>
          <p:cNvSpPr>
            <a:spLocks noGrp="1"/>
          </p:cNvSpPr>
          <p:nvPr>
            <p:ph type="sldNum" sz="quarter" idx="5"/>
          </p:nvPr>
        </p:nvSpPr>
        <p:spPr/>
        <p:txBody>
          <a:bodyPr/>
          <a:lstStyle/>
          <a:p>
            <a:fld id="{BD8519A6-CEE2-8642-8258-D7F22B5665D3}" type="slidenum">
              <a:rPr lang="en-US" smtClean="0"/>
              <a:t>74</a:t>
            </a:fld>
            <a:endParaRPr lang="en-US"/>
          </a:p>
        </p:txBody>
      </p:sp>
    </p:spTree>
    <p:extLst>
      <p:ext uri="{BB962C8B-B14F-4D97-AF65-F5344CB8AC3E}">
        <p14:creationId xmlns:p14="http://schemas.microsoft.com/office/powerpoint/2010/main" val="207441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REMEMBER TO CLICK IN THE RIGHT PLACES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we'll be talking about over the next 45 minutes or so is how this ended up in a cross-organisational design sprint </a:t>
            </a:r>
            <a:r>
              <a:rPr lang="en-GB" b="1" dirty="0"/>
              <a:t>CLICK</a:t>
            </a:r>
            <a:endParaRPr lang="en-GB" dirty="0"/>
          </a:p>
          <a:p>
            <a:r>
              <a:rPr lang="en-GB" dirty="0"/>
              <a:t> exploring the question: Do consent forms create barriers to participating in research for people with demand avoidance and/or high levels of anxiety? </a:t>
            </a:r>
          </a:p>
        </p:txBody>
      </p:sp>
      <p:sp>
        <p:nvSpPr>
          <p:cNvPr id="4" name="Slide Number Placeholder 3"/>
          <p:cNvSpPr>
            <a:spLocks noGrp="1"/>
          </p:cNvSpPr>
          <p:nvPr>
            <p:ph type="sldNum" sz="quarter" idx="5"/>
          </p:nvPr>
        </p:nvSpPr>
        <p:spPr/>
        <p:txBody>
          <a:bodyPr/>
          <a:lstStyle/>
          <a:p>
            <a:fld id="{BD8519A6-CEE2-8642-8258-D7F22B5665D3}" type="slidenum">
              <a:rPr lang="en-US" smtClean="0"/>
              <a:t>6</a:t>
            </a:fld>
            <a:endParaRPr lang="en-US"/>
          </a:p>
        </p:txBody>
      </p:sp>
    </p:spTree>
    <p:extLst>
      <p:ext uri="{BB962C8B-B14F-4D97-AF65-F5344CB8AC3E}">
        <p14:creationId xmlns:p14="http://schemas.microsoft.com/office/powerpoint/2010/main" val="3090139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good for conciseness and ease of use – good for URs, good for community contacts and translators, and *maybe* good for participants to avoid overwhelm (but some hidden costs here that might impact on how informed they were)</a:t>
            </a:r>
          </a:p>
          <a:p>
            <a:r>
              <a:rPr lang="en-US" dirty="0"/>
              <a:t>But not as much focus on legal duties to be transparent about processing activities, data subject rights etc.</a:t>
            </a:r>
          </a:p>
        </p:txBody>
      </p:sp>
      <p:sp>
        <p:nvSpPr>
          <p:cNvPr id="4" name="Slide Number Placeholder 3"/>
          <p:cNvSpPr>
            <a:spLocks noGrp="1"/>
          </p:cNvSpPr>
          <p:nvPr>
            <p:ph type="sldNum" sz="quarter" idx="5"/>
          </p:nvPr>
        </p:nvSpPr>
        <p:spPr/>
        <p:txBody>
          <a:bodyPr/>
          <a:lstStyle/>
          <a:p>
            <a:fld id="{BD8519A6-CEE2-8642-8258-D7F22B5665D3}" type="slidenum">
              <a:rPr lang="en-US" smtClean="0"/>
              <a:t>75</a:t>
            </a:fld>
            <a:endParaRPr lang="en-US"/>
          </a:p>
        </p:txBody>
      </p:sp>
    </p:spTree>
    <p:extLst>
      <p:ext uri="{BB962C8B-B14F-4D97-AF65-F5344CB8AC3E}">
        <p14:creationId xmlns:p14="http://schemas.microsoft.com/office/powerpoint/2010/main" val="40538992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A7763-761F-052E-31A9-78E1AE6B3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91817C-6C5E-7BC4-4421-93330C092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527D6-8A0E-97B0-1717-5A7E7E88BFE6}"/>
              </a:ext>
            </a:extLst>
          </p:cNvPr>
          <p:cNvSpPr>
            <a:spLocks noGrp="1"/>
          </p:cNvSpPr>
          <p:nvPr>
            <p:ph type="body" idx="1"/>
          </p:nvPr>
        </p:nvSpPr>
        <p:spPr/>
        <p:txBody>
          <a:bodyPr/>
          <a:lstStyle/>
          <a:p>
            <a:r>
              <a:rPr lang="en-US" dirty="0"/>
              <a:t>But this led to new confusion as we then focused on Home Office contacts when telling people how they could exercise their data rights</a:t>
            </a:r>
          </a:p>
        </p:txBody>
      </p:sp>
      <p:sp>
        <p:nvSpPr>
          <p:cNvPr id="4" name="Slide Number Placeholder 3">
            <a:extLst>
              <a:ext uri="{FF2B5EF4-FFF2-40B4-BE49-F238E27FC236}">
                <a16:creationId xmlns:a16="http://schemas.microsoft.com/office/drawing/2014/main" id="{05AEB0A2-BA44-BA15-4618-945F87B9D89F}"/>
              </a:ext>
            </a:extLst>
          </p:cNvPr>
          <p:cNvSpPr>
            <a:spLocks noGrp="1"/>
          </p:cNvSpPr>
          <p:nvPr>
            <p:ph type="sldNum" sz="quarter" idx="5"/>
          </p:nvPr>
        </p:nvSpPr>
        <p:spPr/>
        <p:txBody>
          <a:bodyPr/>
          <a:lstStyle/>
          <a:p>
            <a:fld id="{BD8519A6-CEE2-8642-8258-D7F22B5665D3}" type="slidenum">
              <a:rPr lang="en-US" smtClean="0"/>
              <a:t>76</a:t>
            </a:fld>
            <a:endParaRPr lang="en-US"/>
          </a:p>
        </p:txBody>
      </p:sp>
    </p:spTree>
    <p:extLst>
      <p:ext uri="{BB962C8B-B14F-4D97-AF65-F5344CB8AC3E}">
        <p14:creationId xmlns:p14="http://schemas.microsoft.com/office/powerpoint/2010/main" val="15921808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D4F53-9AF8-CBE6-ED3F-B134B0AF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9189B-19F3-A32C-6FC4-EDD763D74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A8A67-7797-86A4-D60C-FF3FD0267954}"/>
              </a:ext>
            </a:extLst>
          </p:cNvPr>
          <p:cNvSpPr>
            <a:spLocks noGrp="1"/>
          </p:cNvSpPr>
          <p:nvPr>
            <p:ph type="body" idx="1"/>
          </p:nvPr>
        </p:nvSpPr>
        <p:spPr/>
        <p:txBody>
          <a:bodyPr/>
          <a:lstStyle/>
          <a:p>
            <a:r>
              <a:rPr lang="en-US" dirty="0"/>
              <a:t>Lots of effort – and based on the false assumption that there is a platonic ideal of a perfect info sheet / consent form that we can produce – but it’s more important to focus on the wider process, what you say around the consent form, tone etc.</a:t>
            </a:r>
          </a:p>
          <a:p>
            <a:r>
              <a:rPr lang="en-US" dirty="0"/>
              <a:t>Consent documents are not the consent process</a:t>
            </a:r>
          </a:p>
        </p:txBody>
      </p:sp>
      <p:sp>
        <p:nvSpPr>
          <p:cNvPr id="4" name="Slide Number Placeholder 3">
            <a:extLst>
              <a:ext uri="{FF2B5EF4-FFF2-40B4-BE49-F238E27FC236}">
                <a16:creationId xmlns:a16="http://schemas.microsoft.com/office/drawing/2014/main" id="{B4724D18-3111-D7B0-E34D-8D65B42FEF18}"/>
              </a:ext>
            </a:extLst>
          </p:cNvPr>
          <p:cNvSpPr>
            <a:spLocks noGrp="1"/>
          </p:cNvSpPr>
          <p:nvPr>
            <p:ph type="sldNum" sz="quarter" idx="5"/>
          </p:nvPr>
        </p:nvSpPr>
        <p:spPr/>
        <p:txBody>
          <a:bodyPr/>
          <a:lstStyle/>
          <a:p>
            <a:fld id="{BD8519A6-CEE2-8642-8258-D7F22B5665D3}" type="slidenum">
              <a:rPr lang="en-US" smtClean="0"/>
              <a:t>77</a:t>
            </a:fld>
            <a:endParaRPr lang="en-US"/>
          </a:p>
        </p:txBody>
      </p:sp>
    </p:spTree>
    <p:extLst>
      <p:ext uri="{BB962C8B-B14F-4D97-AF65-F5344CB8AC3E}">
        <p14:creationId xmlns:p14="http://schemas.microsoft.com/office/powerpoint/2010/main" val="3016054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F8000-2269-979A-86EA-E20B35E2E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EBEDE-8580-5300-F875-00BC8DA12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F8D63C-F561-DA81-7196-D17B730E69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Home Office ethics board was seeing consent materials that were longer than they need to be, or introduced confusion about data handling</a:t>
            </a:r>
          </a:p>
          <a:p>
            <a:r>
              <a:rPr lang="en-US" dirty="0"/>
              <a:t>Sometimes this is about time constraints, but often this comes from a place of wanting to do the right thing and being worried about removing something important.</a:t>
            </a:r>
          </a:p>
          <a:p>
            <a:r>
              <a:rPr lang="en-US" dirty="0"/>
              <a:t>It’s tied to the assumption that it is possible to create a single, perfect template that will apply in multiple contexts with minimal editing.</a:t>
            </a:r>
          </a:p>
          <a:p>
            <a:r>
              <a:rPr lang="en-US" dirty="0"/>
              <a:t>We don’t need to throw the baby out with the bathwater and get rid of templates altogether – they do have value – but we sometimes need to re-think how we use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where there were opportunities to further tailor the language, format, or process</a:t>
            </a:r>
          </a:p>
          <a:p>
            <a:endParaRPr lang="en-US" dirty="0"/>
          </a:p>
        </p:txBody>
      </p:sp>
      <p:sp>
        <p:nvSpPr>
          <p:cNvPr id="4" name="Slide Number Placeholder 3">
            <a:extLst>
              <a:ext uri="{FF2B5EF4-FFF2-40B4-BE49-F238E27FC236}">
                <a16:creationId xmlns:a16="http://schemas.microsoft.com/office/drawing/2014/main" id="{E705E418-C09C-D9BA-5D51-D0CC8C4D44F4}"/>
              </a:ext>
            </a:extLst>
          </p:cNvPr>
          <p:cNvSpPr>
            <a:spLocks noGrp="1"/>
          </p:cNvSpPr>
          <p:nvPr>
            <p:ph type="sldNum" sz="quarter" idx="5"/>
          </p:nvPr>
        </p:nvSpPr>
        <p:spPr/>
        <p:txBody>
          <a:bodyPr/>
          <a:lstStyle/>
          <a:p>
            <a:fld id="{BD8519A6-CEE2-8642-8258-D7F22B5665D3}" type="slidenum">
              <a:rPr lang="en-US" smtClean="0"/>
              <a:t>78</a:t>
            </a:fld>
            <a:endParaRPr lang="en-US"/>
          </a:p>
        </p:txBody>
      </p:sp>
    </p:spTree>
    <p:extLst>
      <p:ext uri="{BB962C8B-B14F-4D97-AF65-F5344CB8AC3E}">
        <p14:creationId xmlns:p14="http://schemas.microsoft.com/office/powerpoint/2010/main" val="1567164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the theme of collaboration was key here – it was me (a UR), a content designer, and a privacy / legal expert working together to balance all these needs and considerations</a:t>
            </a:r>
          </a:p>
        </p:txBody>
      </p:sp>
      <p:sp>
        <p:nvSpPr>
          <p:cNvPr id="4" name="Slide Number Placeholder 3"/>
          <p:cNvSpPr>
            <a:spLocks noGrp="1"/>
          </p:cNvSpPr>
          <p:nvPr>
            <p:ph type="sldNum" sz="quarter" idx="5"/>
          </p:nvPr>
        </p:nvSpPr>
        <p:spPr/>
        <p:txBody>
          <a:bodyPr/>
          <a:lstStyle/>
          <a:p>
            <a:fld id="{BD8519A6-CEE2-8642-8258-D7F22B5665D3}" type="slidenum">
              <a:rPr lang="en-US" smtClean="0"/>
              <a:t>79</a:t>
            </a:fld>
            <a:endParaRPr lang="en-US"/>
          </a:p>
        </p:txBody>
      </p:sp>
    </p:spTree>
    <p:extLst>
      <p:ext uri="{BB962C8B-B14F-4D97-AF65-F5344CB8AC3E}">
        <p14:creationId xmlns:p14="http://schemas.microsoft.com/office/powerpoint/2010/main" val="42279162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not just on a single ‘perfect’ template (that doesn’t exist)!</a:t>
            </a:r>
          </a:p>
          <a:p>
            <a:r>
              <a:rPr lang="en-US" dirty="0"/>
              <a:t>- Legal duties (but in some cases there could be other considerations like reputational damage, sharing sensitive info about future potential services etc.</a:t>
            </a:r>
          </a:p>
        </p:txBody>
      </p:sp>
      <p:sp>
        <p:nvSpPr>
          <p:cNvPr id="4" name="Slide Number Placeholder 3"/>
          <p:cNvSpPr>
            <a:spLocks noGrp="1"/>
          </p:cNvSpPr>
          <p:nvPr>
            <p:ph type="sldNum" sz="quarter" idx="5"/>
          </p:nvPr>
        </p:nvSpPr>
        <p:spPr/>
        <p:txBody>
          <a:bodyPr/>
          <a:lstStyle/>
          <a:p>
            <a:fld id="{BD8519A6-CEE2-8642-8258-D7F22B5665D3}" type="slidenum">
              <a:rPr lang="en-US" smtClean="0"/>
              <a:t>82</a:t>
            </a:fld>
            <a:endParaRPr lang="en-US"/>
          </a:p>
        </p:txBody>
      </p:sp>
    </p:spTree>
    <p:extLst>
      <p:ext uri="{BB962C8B-B14F-4D97-AF65-F5344CB8AC3E}">
        <p14:creationId xmlns:p14="http://schemas.microsoft.com/office/powerpoint/2010/main" val="2571162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came to tell you about three things – solving complex problems collaboratively and quickly through design sprints, improving consent processes and thinking about demand avoidance or PDA as an emerging area of inclusion and accessibility.</a:t>
            </a:r>
          </a:p>
        </p:txBody>
      </p:sp>
      <p:sp>
        <p:nvSpPr>
          <p:cNvPr id="4" name="Slide Number Placeholder 3"/>
          <p:cNvSpPr>
            <a:spLocks noGrp="1"/>
          </p:cNvSpPr>
          <p:nvPr>
            <p:ph type="sldNum" sz="quarter" idx="5"/>
          </p:nvPr>
        </p:nvSpPr>
        <p:spPr/>
        <p:txBody>
          <a:bodyPr/>
          <a:lstStyle/>
          <a:p>
            <a:fld id="{BD8519A6-CEE2-8642-8258-D7F22B5665D3}" type="slidenum">
              <a:rPr lang="en-US" smtClean="0"/>
              <a:t>83</a:t>
            </a:fld>
            <a:endParaRPr lang="en-US"/>
          </a:p>
        </p:txBody>
      </p:sp>
    </p:spTree>
    <p:extLst>
      <p:ext uri="{BB962C8B-B14F-4D97-AF65-F5344CB8AC3E}">
        <p14:creationId xmlns:p14="http://schemas.microsoft.com/office/powerpoint/2010/main" val="482015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57FAA-60ED-F903-9D52-9387374E3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F3EF7-70E5-A3CE-3C59-1F136013F0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43BA7-0961-7B45-63A1-582D63026E6B}"/>
              </a:ext>
            </a:extLst>
          </p:cNvPr>
          <p:cNvSpPr>
            <a:spLocks noGrp="1"/>
          </p:cNvSpPr>
          <p:nvPr>
            <p:ph type="body" idx="1"/>
          </p:nvPr>
        </p:nvSpPr>
        <p:spPr/>
        <p:txBody>
          <a:bodyPr/>
          <a:lstStyle/>
          <a:p>
            <a:r>
              <a:rPr lang="en-GB" dirty="0"/>
              <a:t>As a result of our design sprint, we’re thinking about consent processes differently generally – as a two-way dialogue with a real share of power and Mansoor highlighted a case study of how applying that new consent process to a more general audience worked. It’s also important to flip this inside out – how can you consider demand avoidance and anxiety among service users in more general contexts? What struggles might someone with PDA or extreme anxiety have accessing your services? </a:t>
            </a:r>
          </a:p>
        </p:txBody>
      </p:sp>
      <p:sp>
        <p:nvSpPr>
          <p:cNvPr id="4" name="Slide Number Placeholder 3">
            <a:extLst>
              <a:ext uri="{FF2B5EF4-FFF2-40B4-BE49-F238E27FC236}">
                <a16:creationId xmlns:a16="http://schemas.microsoft.com/office/drawing/2014/main" id="{FECEC879-8A85-116F-B1F3-ADB11794C92B}"/>
              </a:ext>
            </a:extLst>
          </p:cNvPr>
          <p:cNvSpPr>
            <a:spLocks noGrp="1"/>
          </p:cNvSpPr>
          <p:nvPr>
            <p:ph type="sldNum" sz="quarter" idx="5"/>
          </p:nvPr>
        </p:nvSpPr>
        <p:spPr/>
        <p:txBody>
          <a:bodyPr/>
          <a:lstStyle/>
          <a:p>
            <a:fld id="{BD8519A6-CEE2-8642-8258-D7F22B5665D3}" type="slidenum">
              <a:rPr lang="en-US" smtClean="0"/>
              <a:t>84</a:t>
            </a:fld>
            <a:endParaRPr lang="en-US"/>
          </a:p>
        </p:txBody>
      </p:sp>
    </p:spTree>
    <p:extLst>
      <p:ext uri="{BB962C8B-B14F-4D97-AF65-F5344CB8AC3E}">
        <p14:creationId xmlns:p14="http://schemas.microsoft.com/office/powerpoint/2010/main" val="4908516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D2FF-882B-9D09-BBEC-D945B0BCF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7AC91-B65D-F168-EFA9-AB94612E0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92A56-8856-3D26-D68F-8E00B2A431DC}"/>
              </a:ext>
            </a:extLst>
          </p:cNvPr>
          <p:cNvSpPr>
            <a:spLocks noGrp="1"/>
          </p:cNvSpPr>
          <p:nvPr>
            <p:ph type="body" idx="1"/>
          </p:nvPr>
        </p:nvSpPr>
        <p:spPr/>
        <p:txBody>
          <a:bodyPr/>
          <a:lstStyle/>
          <a:p>
            <a:r>
              <a:rPr lang="en-GB" dirty="0"/>
              <a:t>I have another audio clip from the family I spoke to that highlights some of the difficulties with consent in other contexts…</a:t>
            </a:r>
          </a:p>
        </p:txBody>
      </p:sp>
      <p:sp>
        <p:nvSpPr>
          <p:cNvPr id="4" name="Slide Number Placeholder 3">
            <a:extLst>
              <a:ext uri="{FF2B5EF4-FFF2-40B4-BE49-F238E27FC236}">
                <a16:creationId xmlns:a16="http://schemas.microsoft.com/office/drawing/2014/main" id="{33D89335-35E8-3FAA-4830-C9578E348417}"/>
              </a:ext>
            </a:extLst>
          </p:cNvPr>
          <p:cNvSpPr>
            <a:spLocks noGrp="1"/>
          </p:cNvSpPr>
          <p:nvPr>
            <p:ph type="sldNum" sz="quarter" idx="5"/>
          </p:nvPr>
        </p:nvSpPr>
        <p:spPr/>
        <p:txBody>
          <a:bodyPr/>
          <a:lstStyle/>
          <a:p>
            <a:fld id="{BD8519A6-CEE2-8642-8258-D7F22B5665D3}" type="slidenum">
              <a:rPr lang="en-US" smtClean="0"/>
              <a:t>85</a:t>
            </a:fld>
            <a:endParaRPr lang="en-US"/>
          </a:p>
        </p:txBody>
      </p:sp>
    </p:spTree>
    <p:extLst>
      <p:ext uri="{BB962C8B-B14F-4D97-AF65-F5344CB8AC3E}">
        <p14:creationId xmlns:p14="http://schemas.microsoft.com/office/powerpoint/2010/main" val="3106309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A0CC-1D5B-46E6-856A-CAD371796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91077-9EC0-6DB4-5C3E-14F3799E0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BC1E0-A2AE-36F6-17F8-739F65EF164B}"/>
              </a:ext>
            </a:extLst>
          </p:cNvPr>
          <p:cNvSpPr>
            <a:spLocks noGrp="1"/>
          </p:cNvSpPr>
          <p:nvPr>
            <p:ph type="body" idx="1"/>
          </p:nvPr>
        </p:nvSpPr>
        <p:spPr/>
        <p:txBody>
          <a:bodyPr/>
          <a:lstStyle/>
          <a:p>
            <a:r>
              <a:rPr lang="en-GB" dirty="0"/>
              <a:t>We’d like more people to join our work on this – if you’d like to get a copy of our write-up, or our guidance on new agreement and permissions processes, please stay in touch – the QR code will take you to a form where you can send us your email, and we’ll be able to stay in touch. We’d be really interested in hearing from anyone who would like to try this new approach to consent in research, or elsewhere.</a:t>
            </a:r>
          </a:p>
          <a:p>
            <a:endParaRPr lang="en-GB" dirty="0"/>
          </a:p>
          <a:p>
            <a:br>
              <a:rPr lang="en-GB" dirty="0"/>
            </a:br>
            <a:r>
              <a:rPr lang="en-GB" dirty="0"/>
              <a:t>Isn’t it always the way that when you think inclusively, you generally just think better?</a:t>
            </a:r>
            <a:br>
              <a:rPr lang="en-GB" dirty="0"/>
            </a:br>
            <a:endParaRPr lang="en-GB" dirty="0"/>
          </a:p>
        </p:txBody>
      </p:sp>
      <p:sp>
        <p:nvSpPr>
          <p:cNvPr id="4" name="Slide Number Placeholder 3">
            <a:extLst>
              <a:ext uri="{FF2B5EF4-FFF2-40B4-BE49-F238E27FC236}">
                <a16:creationId xmlns:a16="http://schemas.microsoft.com/office/drawing/2014/main" id="{C7571B72-2AF8-2AA7-79D6-2FE609A76DC0}"/>
              </a:ext>
            </a:extLst>
          </p:cNvPr>
          <p:cNvSpPr>
            <a:spLocks noGrp="1"/>
          </p:cNvSpPr>
          <p:nvPr>
            <p:ph type="sldNum" sz="quarter" idx="5"/>
          </p:nvPr>
        </p:nvSpPr>
        <p:spPr/>
        <p:txBody>
          <a:bodyPr/>
          <a:lstStyle/>
          <a:p>
            <a:fld id="{BD8519A6-CEE2-8642-8258-D7F22B5665D3}" type="slidenum">
              <a:rPr lang="en-US" smtClean="0"/>
              <a:t>86</a:t>
            </a:fld>
            <a:endParaRPr lang="en-US"/>
          </a:p>
        </p:txBody>
      </p:sp>
    </p:spTree>
    <p:extLst>
      <p:ext uri="{BB962C8B-B14F-4D97-AF65-F5344CB8AC3E}">
        <p14:creationId xmlns:p14="http://schemas.microsoft.com/office/powerpoint/2010/main" val="255934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had some low level experience of demand avoidance, which also can be known in some circumstances as pathological demand avoidance, or persistent demand for autonomy.</a:t>
            </a:r>
          </a:p>
          <a:p>
            <a:r>
              <a:rPr lang="en-GB" dirty="0"/>
              <a:t>Everybody experiences some kind of reaction to demands being made of them - I use an example of being asked to mow a stranger's lawn. All sorts of mental arithmetic is done, very quickly, and usually at a fairly subconscious level - what's in it for me? What's actually being asked of me? Can I do it? </a:t>
            </a:r>
          </a:p>
          <a:p>
            <a:endParaRPr lang="en-GB" dirty="0"/>
          </a:p>
          <a:p>
            <a:r>
              <a:rPr lang="en-GB" dirty="0"/>
              <a:t>People with demand avoidance, or PDA, can find this mental juggling happens at a much lower threshold - these are some of the kinds of things that can elicit the same kind of thinking: following recipes, implied or explicit instructions and expectations, social rules and laws, and bodily functions. There are significant crossovers here for somebody with generalised anxiety disorder, or high functioning anxiety, who may struggle under the pressure of people's expectations of them, or their own expectations of themselves.</a:t>
            </a:r>
          </a:p>
          <a:p>
            <a:endParaRPr lang="en-GB" dirty="0"/>
          </a:p>
        </p:txBody>
      </p:sp>
      <p:sp>
        <p:nvSpPr>
          <p:cNvPr id="4" name="Slide Number Placeholder 3"/>
          <p:cNvSpPr>
            <a:spLocks noGrp="1"/>
          </p:cNvSpPr>
          <p:nvPr>
            <p:ph type="sldNum" sz="quarter" idx="5"/>
          </p:nvPr>
        </p:nvSpPr>
        <p:spPr/>
        <p:txBody>
          <a:bodyPr/>
          <a:lstStyle/>
          <a:p>
            <a:fld id="{BD8519A6-CEE2-8642-8258-D7F22B5665D3}" type="slidenum">
              <a:rPr lang="en-US" smtClean="0"/>
              <a:t>11</a:t>
            </a:fld>
            <a:endParaRPr lang="en-US"/>
          </a:p>
        </p:txBody>
      </p:sp>
    </p:spTree>
    <p:extLst>
      <p:ext uri="{BB962C8B-B14F-4D97-AF65-F5344CB8AC3E}">
        <p14:creationId xmlns:p14="http://schemas.microsoft.com/office/powerpoint/2010/main" val="202670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when someone with demand avoidance is presented with a consent process, what happens? Could it provoke a response like I saw in the school in Essex? But moreover - why have consent forms always been a thorn in my side as a researcher? This was the third iteration of consent forms for this project. </a:t>
            </a:r>
          </a:p>
          <a:p>
            <a:endParaRPr lang="en-GB" dirty="0"/>
          </a:p>
          <a:p>
            <a:r>
              <a:rPr lang="en-GB" dirty="0"/>
              <a:t>The first had been too long, and had taken too much out of each session. The second had been too tiny, and participants hadn't read it. We thought we might have nailed it for the third - we went for simplicity, just this side of ethical acceptability. But it still didn’t feel right.</a:t>
            </a:r>
          </a:p>
          <a:p>
            <a:endParaRPr lang="en-GB" dirty="0"/>
          </a:p>
          <a:p>
            <a:r>
              <a:rPr lang="en-GB" dirty="0"/>
              <a:t>So I started thinking, and talking to people.</a:t>
            </a:r>
          </a:p>
        </p:txBody>
      </p:sp>
      <p:sp>
        <p:nvSpPr>
          <p:cNvPr id="4" name="Slide Number Placeholder 3"/>
          <p:cNvSpPr>
            <a:spLocks noGrp="1"/>
          </p:cNvSpPr>
          <p:nvPr>
            <p:ph type="sldNum" sz="quarter" idx="5"/>
          </p:nvPr>
        </p:nvSpPr>
        <p:spPr/>
        <p:txBody>
          <a:bodyPr/>
          <a:lstStyle/>
          <a:p>
            <a:fld id="{BD8519A6-CEE2-8642-8258-D7F22B5665D3}" type="slidenum">
              <a:rPr lang="en-US" smtClean="0"/>
              <a:t>12</a:t>
            </a:fld>
            <a:endParaRPr lang="en-US"/>
          </a:p>
        </p:txBody>
      </p:sp>
    </p:spTree>
    <p:extLst>
      <p:ext uri="{BB962C8B-B14F-4D97-AF65-F5344CB8AC3E}">
        <p14:creationId xmlns:p14="http://schemas.microsoft.com/office/powerpoint/2010/main" val="413323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59F8-9C75-02A6-595E-8FA3DD48E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FC9C3-E42D-79C0-0BD3-E26045AC8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EA773-CF3D-3B37-2C0B-B5B7A45D20F7}"/>
              </a:ext>
            </a:extLst>
          </p:cNvPr>
          <p:cNvSpPr>
            <a:spLocks noGrp="1"/>
          </p:cNvSpPr>
          <p:nvPr>
            <p:ph type="body" idx="1"/>
          </p:nvPr>
        </p:nvSpPr>
        <p:spPr/>
        <p:txBody>
          <a:bodyPr/>
          <a:lstStyle/>
          <a:p>
            <a:r>
              <a:rPr lang="en-GB" dirty="0"/>
              <a:t>I reached out to a participant from previous research, and I knew her three kids all had a diagnosis of autism with a PDA profile. This is what she said to say when I asked her if she had experienced any difficulties around consent with her kids.</a:t>
            </a:r>
          </a:p>
        </p:txBody>
      </p:sp>
      <p:sp>
        <p:nvSpPr>
          <p:cNvPr id="4" name="Slide Number Placeholder 3">
            <a:extLst>
              <a:ext uri="{FF2B5EF4-FFF2-40B4-BE49-F238E27FC236}">
                <a16:creationId xmlns:a16="http://schemas.microsoft.com/office/drawing/2014/main" id="{94936033-4CCC-2A30-50FB-7AD7A87084D4}"/>
              </a:ext>
            </a:extLst>
          </p:cNvPr>
          <p:cNvSpPr>
            <a:spLocks noGrp="1"/>
          </p:cNvSpPr>
          <p:nvPr>
            <p:ph type="sldNum" sz="quarter" idx="5"/>
          </p:nvPr>
        </p:nvSpPr>
        <p:spPr/>
        <p:txBody>
          <a:bodyPr/>
          <a:lstStyle/>
          <a:p>
            <a:fld id="{BD8519A6-CEE2-8642-8258-D7F22B5665D3}" type="slidenum">
              <a:rPr lang="en-US" smtClean="0"/>
              <a:t>13</a:t>
            </a:fld>
            <a:endParaRPr lang="en-US"/>
          </a:p>
        </p:txBody>
      </p:sp>
    </p:spTree>
    <p:extLst>
      <p:ext uri="{BB962C8B-B14F-4D97-AF65-F5344CB8AC3E}">
        <p14:creationId xmlns:p14="http://schemas.microsoft.com/office/powerpoint/2010/main" val="119329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hasCustomPrompt="1"/>
          </p:nvPr>
        </p:nvSpPr>
        <p:spPr>
          <a:xfrm>
            <a:off x="603504" y="770467"/>
            <a:ext cx="10782300" cy="3352800"/>
          </a:xfrm>
        </p:spPr>
        <p:txBody>
          <a:bodyPr anchor="b">
            <a:noAutofit/>
          </a:bodyPr>
          <a:lstStyle>
            <a:lvl1pPr algn="l">
              <a:lnSpc>
                <a:spcPct val="80000"/>
              </a:lnSpc>
              <a:defRPr sz="8800" spc="-120" baseline="0">
                <a:solidFill>
                  <a:srgbClr val="FFFFFF"/>
                </a:solidFill>
                <a:latin typeface="Abadi" panose="020B0604020104020204" pitchFamily="34" charset="0"/>
                <a:cs typeface="Aharoni" panose="020F0502020204030204" pitchFamily="2" charset="-79"/>
              </a:defRPr>
            </a:lvl1pPr>
          </a:lstStyle>
          <a:p>
            <a:r>
              <a:rPr lang="en-US"/>
              <a:t>Sprinting towards better consent processes</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46CE7D5-CF57-46EF-B807-FDD0502418D4}" type="datetimeFigureOut">
              <a:rPr lang="en-GB" smtClean="0"/>
              <a:t>24/09/2025</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Tree>
    <p:extLst>
      <p:ext uri="{BB962C8B-B14F-4D97-AF65-F5344CB8AC3E}">
        <p14:creationId xmlns:p14="http://schemas.microsoft.com/office/powerpoint/2010/main" val="3228900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0286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30266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76656" y="216953"/>
            <a:ext cx="10772775" cy="1017895"/>
          </a:xfrm>
        </p:spPr>
        <p:txBody>
          <a:bodyPr/>
          <a:lstStyle>
            <a:lvl1pPr>
              <a:defRPr sz="6000" b="0">
                <a:solidFill>
                  <a:schemeClr val="tx1"/>
                </a:solidFill>
                <a:latin typeface="Abadi" panose="020B0604020104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3600"/>
            </a:lvl1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5644364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10692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4610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70703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8490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8388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3796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46CE7D5-CF57-46EF-B807-FDD0502418D4}" type="datetimeFigureOut">
              <a:rPr lang="en-GB" smtClean="0"/>
              <a:t>24/09/2025</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9015720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46CE7D5-CF57-46EF-B807-FDD0502418D4}" type="datetimeFigureOut">
              <a:rPr lang="en-GB" smtClean="0"/>
              <a:t>24/09/2025</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060542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5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5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9.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0.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6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6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6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1.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9.png"/><Relationship Id="rId14" Type="http://schemas.openxmlformats.org/officeDocument/2006/relationships/image" Target="../media/image34.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6.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9.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hyperlink" Target="https://www.nngroup.com/articles/template-trap/"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youtu.be/sSZEVLG4Vp0?feature=shared"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gov.uk/government/publications/government-digital-service-user-research-privacy-notice/user-research-privacy-notic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68.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1D49-32D1-2033-77D6-524C2B5D9972}"/>
              </a:ext>
            </a:extLst>
          </p:cNvPr>
          <p:cNvSpPr>
            <a:spLocks noGrp="1"/>
          </p:cNvSpPr>
          <p:nvPr>
            <p:ph type="ctrTitle"/>
          </p:nvPr>
        </p:nvSpPr>
        <p:spPr/>
        <p:txBody>
          <a:bodyPr/>
          <a:lstStyle/>
          <a:p>
            <a:r>
              <a:rPr lang="en-US"/>
              <a:t>Sprinting towards better consent processes</a:t>
            </a:r>
          </a:p>
        </p:txBody>
      </p:sp>
      <p:sp>
        <p:nvSpPr>
          <p:cNvPr id="3" name="Subtitle 2">
            <a:extLst>
              <a:ext uri="{FF2B5EF4-FFF2-40B4-BE49-F238E27FC236}">
                <a16:creationId xmlns:a16="http://schemas.microsoft.com/office/drawing/2014/main" id="{42E70E66-090C-B5DF-055B-D077D9FC1E0D}"/>
              </a:ext>
            </a:extLst>
          </p:cNvPr>
          <p:cNvSpPr>
            <a:spLocks noGrp="1"/>
          </p:cNvSpPr>
          <p:nvPr>
            <p:ph type="subTitle" idx="1"/>
          </p:nvPr>
        </p:nvSpPr>
        <p:spPr>
          <a:xfrm>
            <a:off x="225550" y="5209793"/>
            <a:ext cx="4197096" cy="1645920"/>
          </a:xfrm>
        </p:spPr>
        <p:txBody>
          <a:bodyPr>
            <a:normAutofit/>
          </a:bodyPr>
          <a:lstStyle/>
          <a:p>
            <a:r>
              <a:rPr lang="en-US" sz="2800"/>
              <a:t>Thomas Sweetland-Michie</a:t>
            </a:r>
          </a:p>
          <a:p>
            <a:br>
              <a:rPr lang="en-US"/>
            </a:br>
            <a:endParaRPr lang="en-US"/>
          </a:p>
        </p:txBody>
      </p:sp>
      <p:sp>
        <p:nvSpPr>
          <p:cNvPr id="6" name="Subtitle 2">
            <a:extLst>
              <a:ext uri="{FF2B5EF4-FFF2-40B4-BE49-F238E27FC236}">
                <a16:creationId xmlns:a16="http://schemas.microsoft.com/office/drawing/2014/main" id="{1EE29BB7-9145-B983-6DD8-9AA88C13F881}"/>
              </a:ext>
            </a:extLst>
          </p:cNvPr>
          <p:cNvSpPr txBox="1">
            <a:spLocks/>
          </p:cNvSpPr>
          <p:nvPr/>
        </p:nvSpPr>
        <p:spPr>
          <a:xfrm>
            <a:off x="5188922" y="5218936"/>
            <a:ext cx="4197096" cy="1645920"/>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r>
              <a:rPr lang="en-US" sz="2800"/>
              <a:t>Mansoor Mir</a:t>
            </a:r>
            <a:endParaRPr lang="en-US"/>
          </a:p>
        </p:txBody>
      </p:sp>
      <p:pic>
        <p:nvPicPr>
          <p:cNvPr id="10" name="Picture 9" descr="A black background with white text&#10;&#10;AI-generated content may be incorrect.">
            <a:extLst>
              <a:ext uri="{FF2B5EF4-FFF2-40B4-BE49-F238E27FC236}">
                <a16:creationId xmlns:a16="http://schemas.microsoft.com/office/drawing/2014/main" id="{DBD4089C-625C-3D81-AFFF-9877D26D2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023" y="5771302"/>
            <a:ext cx="1828804" cy="787910"/>
          </a:xfrm>
          <a:prstGeom prst="rect">
            <a:avLst/>
          </a:prstGeom>
        </p:spPr>
      </p:pic>
      <p:sp>
        <p:nvSpPr>
          <p:cNvPr id="11" name="Subtitle 2">
            <a:extLst>
              <a:ext uri="{FF2B5EF4-FFF2-40B4-BE49-F238E27FC236}">
                <a16:creationId xmlns:a16="http://schemas.microsoft.com/office/drawing/2014/main" id="{DB6615ED-0E51-3742-0905-F0709E8E5E09}"/>
              </a:ext>
            </a:extLst>
          </p:cNvPr>
          <p:cNvSpPr txBox="1">
            <a:spLocks/>
          </p:cNvSpPr>
          <p:nvPr/>
        </p:nvSpPr>
        <p:spPr>
          <a:xfrm>
            <a:off x="8398004" y="5212080"/>
            <a:ext cx="4197096" cy="1645920"/>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32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r>
              <a:rPr lang="en-US" sz="2800"/>
              <a:t>Claire Craig</a:t>
            </a:r>
            <a:br>
              <a:rPr lang="en-US" sz="2800"/>
            </a:br>
            <a:endParaRPr lang="en-US"/>
          </a:p>
        </p:txBody>
      </p:sp>
      <p:pic>
        <p:nvPicPr>
          <p:cNvPr id="15" name="Graphic 14">
            <a:extLst>
              <a:ext uri="{FF2B5EF4-FFF2-40B4-BE49-F238E27FC236}">
                <a16:creationId xmlns:a16="http://schemas.microsoft.com/office/drawing/2014/main" id="{FE594F65-6CCF-8128-6E58-13A88C663A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0230" y="5972737"/>
            <a:ext cx="2994753" cy="385040"/>
          </a:xfrm>
          <a:prstGeom prst="rect">
            <a:avLst/>
          </a:prstGeom>
        </p:spPr>
      </p:pic>
      <p:pic>
        <p:nvPicPr>
          <p:cNvPr id="4" name="Picture 3">
            <a:extLst>
              <a:ext uri="{FF2B5EF4-FFF2-40B4-BE49-F238E27FC236}">
                <a16:creationId xmlns:a16="http://schemas.microsoft.com/office/drawing/2014/main" id="{E820D058-159D-F810-D9EA-5AF484D9506F}"/>
              </a:ext>
            </a:extLst>
          </p:cNvPr>
          <p:cNvPicPr>
            <a:picLocks noChangeAspect="1"/>
          </p:cNvPicPr>
          <p:nvPr/>
        </p:nvPicPr>
        <p:blipFill>
          <a:blip r:embed="rId6"/>
          <a:stretch>
            <a:fillRect/>
          </a:stretch>
        </p:blipFill>
        <p:spPr>
          <a:xfrm>
            <a:off x="404495" y="5771302"/>
            <a:ext cx="2119924" cy="847970"/>
          </a:xfrm>
          <a:prstGeom prst="rect">
            <a:avLst/>
          </a:prstGeom>
        </p:spPr>
      </p:pic>
    </p:spTree>
    <p:extLst>
      <p:ext uri="{BB962C8B-B14F-4D97-AF65-F5344CB8AC3E}">
        <p14:creationId xmlns:p14="http://schemas.microsoft.com/office/powerpoint/2010/main" val="393781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802320E6-137E-7DC3-C818-030A0553AB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08491C5-8C61-CB6C-FBB7-02DD66A457EE}"/>
              </a:ext>
            </a:extLst>
          </p:cNvPr>
          <p:cNvPicPr>
            <a:picLocks noChangeAspect="1"/>
          </p:cNvPicPr>
          <p:nvPr/>
        </p:nvPicPr>
        <p:blipFill>
          <a:blip r:embed="rId2"/>
          <a:stretch>
            <a:fillRect/>
          </a:stretch>
        </p:blipFill>
        <p:spPr>
          <a:xfrm>
            <a:off x="7061030" y="816902"/>
            <a:ext cx="3251370" cy="711237"/>
          </a:xfrm>
          <a:prstGeom prst="rect">
            <a:avLst/>
          </a:prstGeom>
        </p:spPr>
      </p:pic>
      <p:pic>
        <p:nvPicPr>
          <p:cNvPr id="6" name="Picture 5">
            <a:extLst>
              <a:ext uri="{FF2B5EF4-FFF2-40B4-BE49-F238E27FC236}">
                <a16:creationId xmlns:a16="http://schemas.microsoft.com/office/drawing/2014/main" id="{5474BDA5-A5CA-CB68-29C4-53C2C952C3BA}"/>
              </a:ext>
            </a:extLst>
          </p:cNvPr>
          <p:cNvPicPr>
            <a:picLocks noChangeAspect="1"/>
          </p:cNvPicPr>
          <p:nvPr/>
        </p:nvPicPr>
        <p:blipFill>
          <a:blip r:embed="rId3"/>
          <a:stretch>
            <a:fillRect/>
          </a:stretch>
        </p:blipFill>
        <p:spPr>
          <a:xfrm>
            <a:off x="1836550" y="2979699"/>
            <a:ext cx="3599050" cy="730057"/>
          </a:xfrm>
          <a:prstGeom prst="rect">
            <a:avLst/>
          </a:prstGeom>
        </p:spPr>
      </p:pic>
      <p:pic>
        <p:nvPicPr>
          <p:cNvPr id="8" name="Picture 7">
            <a:extLst>
              <a:ext uri="{FF2B5EF4-FFF2-40B4-BE49-F238E27FC236}">
                <a16:creationId xmlns:a16="http://schemas.microsoft.com/office/drawing/2014/main" id="{E5B5B564-9E76-96C6-C415-E5259BD8F4FD}"/>
              </a:ext>
            </a:extLst>
          </p:cNvPr>
          <p:cNvPicPr>
            <a:picLocks noChangeAspect="1"/>
          </p:cNvPicPr>
          <p:nvPr/>
        </p:nvPicPr>
        <p:blipFill>
          <a:blip r:embed="rId4"/>
          <a:stretch>
            <a:fillRect/>
          </a:stretch>
        </p:blipFill>
        <p:spPr>
          <a:xfrm>
            <a:off x="985586" y="4483063"/>
            <a:ext cx="4792914" cy="711944"/>
          </a:xfrm>
          <a:prstGeom prst="rect">
            <a:avLst/>
          </a:prstGeom>
        </p:spPr>
      </p:pic>
      <p:sp>
        <p:nvSpPr>
          <p:cNvPr id="9" name="TextBox 8">
            <a:extLst>
              <a:ext uri="{FF2B5EF4-FFF2-40B4-BE49-F238E27FC236}">
                <a16:creationId xmlns:a16="http://schemas.microsoft.com/office/drawing/2014/main" id="{3E7F443C-853F-9CC9-F28E-24A98C3F9850}"/>
              </a:ext>
            </a:extLst>
          </p:cNvPr>
          <p:cNvSpPr txBox="1"/>
          <p:nvPr/>
        </p:nvSpPr>
        <p:spPr>
          <a:xfrm>
            <a:off x="6359228" y="430305"/>
            <a:ext cx="5623560" cy="1815882"/>
          </a:xfrm>
          <a:prstGeom prst="rect">
            <a:avLst/>
          </a:prstGeom>
          <a:noFill/>
        </p:spPr>
        <p:txBody>
          <a:bodyPr wrap="square">
            <a:spAutoFit/>
          </a:bodyPr>
          <a:lstStyle/>
          <a:p>
            <a:r>
              <a:rPr lang="en-GB" sz="2800">
                <a:solidFill>
                  <a:schemeClr val="bg1"/>
                </a:solidFill>
                <a:latin typeface="+mj-lt"/>
              </a:rPr>
              <a:t>A structured way of looking at a particular problem over 5 days, gifted to us by Google/Google Ventures. </a:t>
            </a:r>
          </a:p>
        </p:txBody>
      </p:sp>
      <p:sp>
        <p:nvSpPr>
          <p:cNvPr id="10" name="TextBox 9">
            <a:extLst>
              <a:ext uri="{FF2B5EF4-FFF2-40B4-BE49-F238E27FC236}">
                <a16:creationId xmlns:a16="http://schemas.microsoft.com/office/drawing/2014/main" id="{DBA4529A-B860-F4E6-C9EE-91D744C92E7F}"/>
              </a:ext>
            </a:extLst>
          </p:cNvPr>
          <p:cNvSpPr txBox="1"/>
          <p:nvPr/>
        </p:nvSpPr>
        <p:spPr>
          <a:xfrm>
            <a:off x="6359228" y="2521059"/>
            <a:ext cx="5623560" cy="1815882"/>
          </a:xfrm>
          <a:prstGeom prst="rect">
            <a:avLst/>
          </a:prstGeom>
          <a:noFill/>
        </p:spPr>
        <p:txBody>
          <a:bodyPr wrap="square">
            <a:spAutoFit/>
          </a:bodyPr>
          <a:lstStyle/>
          <a:p>
            <a:pPr algn="l">
              <a:spcAft>
                <a:spcPts val="1134"/>
              </a:spcAft>
            </a:pPr>
            <a:r>
              <a:rPr lang="en-GB" sz="2800">
                <a:solidFill>
                  <a:schemeClr val="bg1"/>
                </a:solidFill>
                <a:latin typeface="+mj-lt"/>
              </a:rPr>
              <a:t>All research activities start with obtaining consent which should enable a participant to understand what they’re signing up for.</a:t>
            </a:r>
          </a:p>
        </p:txBody>
      </p:sp>
      <p:sp>
        <p:nvSpPr>
          <p:cNvPr id="11" name="TextBox 10">
            <a:extLst>
              <a:ext uri="{FF2B5EF4-FFF2-40B4-BE49-F238E27FC236}">
                <a16:creationId xmlns:a16="http://schemas.microsoft.com/office/drawing/2014/main" id="{4DA2A05F-DC41-7816-A529-883BA8651A3D}"/>
              </a:ext>
            </a:extLst>
          </p:cNvPr>
          <p:cNvSpPr txBox="1"/>
          <p:nvPr/>
        </p:nvSpPr>
        <p:spPr>
          <a:xfrm>
            <a:off x="6359228" y="4675495"/>
            <a:ext cx="5623560" cy="1384995"/>
          </a:xfrm>
          <a:prstGeom prst="rect">
            <a:avLst/>
          </a:prstGeom>
          <a:noFill/>
        </p:spPr>
        <p:txBody>
          <a:bodyPr wrap="square">
            <a:spAutoFit/>
          </a:bodyPr>
          <a:lstStyle/>
          <a:p>
            <a:r>
              <a:rPr lang="en-GB" sz="2800">
                <a:solidFill>
                  <a:schemeClr val="bg1"/>
                </a:solidFill>
                <a:latin typeface="+mj-lt"/>
              </a:rPr>
              <a:t>Varying levels of discomfort a person might feel, resulting from demands being made of them. </a:t>
            </a:r>
          </a:p>
        </p:txBody>
      </p:sp>
    </p:spTree>
    <p:extLst>
      <p:ext uri="{BB962C8B-B14F-4D97-AF65-F5344CB8AC3E}">
        <p14:creationId xmlns:p14="http://schemas.microsoft.com/office/powerpoint/2010/main" val="39027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2187 0.00186 L -0.55833 0.00116 " pathEditMode="relative" rAng="0" ptsTypes="AA">
                                      <p:cBhvr>
                                        <p:cTn id="6" dur="2000" fill="hold"/>
                                        <p:tgtEl>
                                          <p:spTgt spid="4"/>
                                        </p:tgtEl>
                                        <p:attrNameLst>
                                          <p:attrName>ppt_x</p:attrName>
                                          <p:attrName>ppt_y</p:attrName>
                                        </p:attrNameLst>
                                      </p:cBhvr>
                                      <p:rCtr x="-26823" y="-46"/>
                                    </p:animMotion>
                                  </p:childTnLst>
                                </p:cTn>
                              </p:par>
                              <p:par>
                                <p:cTn id="7" presetID="42" presetClass="path" presetSubtype="0" accel="50000" decel="50000" fill="hold" nodeType="withEffect">
                                  <p:stCondLst>
                                    <p:cond delay="0"/>
                                  </p:stCondLst>
                                  <p:childTnLst>
                                    <p:animMotion origin="layout" path="M 2.91667E-6 -1.48148E-6 L -0.1263 0.00116 " pathEditMode="relative" rAng="0" ptsTypes="AA">
                                      <p:cBhvr>
                                        <p:cTn id="8" dur="2000" fill="hold"/>
                                        <p:tgtEl>
                                          <p:spTgt spid="6"/>
                                        </p:tgtEl>
                                        <p:attrNameLst>
                                          <p:attrName>ppt_x</p:attrName>
                                          <p:attrName>ppt_y</p:attrName>
                                        </p:attrNameLst>
                                      </p:cBhvr>
                                      <p:rCtr x="-6315" y="46"/>
                                    </p:animMotion>
                                  </p:childTnLst>
                                </p:cTn>
                              </p:par>
                              <p:par>
                                <p:cTn id="9" presetID="42" presetClass="path" presetSubtype="0" accel="50000" decel="50000" fill="hold" nodeType="withEffect">
                                  <p:stCondLst>
                                    <p:cond delay="0"/>
                                  </p:stCondLst>
                                  <p:childTnLst>
                                    <p:animMotion origin="layout" path="M -3.75E-6 4.44444E-6 L -0.06276 0.11296 " pathEditMode="relative" rAng="0" ptsTypes="AA">
                                      <p:cBhvr>
                                        <p:cTn id="10" dur="2000" fill="hold"/>
                                        <p:tgtEl>
                                          <p:spTgt spid="8"/>
                                        </p:tgtEl>
                                        <p:attrNameLst>
                                          <p:attrName>ppt_x</p:attrName>
                                          <p:attrName>ppt_y</p:attrName>
                                        </p:attrNameLst>
                                      </p:cBhvr>
                                      <p:rCtr x="-3138" y="5648"/>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A lawnmower on the grass&#10;&#10;AI-generated content may be incorrect.">
            <a:extLst>
              <a:ext uri="{FF2B5EF4-FFF2-40B4-BE49-F238E27FC236}">
                <a16:creationId xmlns:a16="http://schemas.microsoft.com/office/drawing/2014/main" id="{D8B63A93-4E97-116E-F8D2-237683BE6622}"/>
              </a:ext>
            </a:extLst>
          </p:cNvPr>
          <p:cNvPicPr>
            <a:picLocks noChangeAspect="1"/>
          </p:cNvPicPr>
          <p:nvPr/>
        </p:nvPicPr>
        <p:blipFill>
          <a:blip r:embed="rId3"/>
          <a:srcRect l="426" r="-1" b="-1"/>
          <a:stretch>
            <a:fillRect/>
          </a:stretch>
        </p:blipFill>
        <p:spPr>
          <a:xfrm>
            <a:off x="1092200" y="614884"/>
            <a:ext cx="10007600" cy="5628232"/>
          </a:xfrm>
          <a:custGeom>
            <a:avLst/>
            <a:gdLst>
              <a:gd name="connsiteX0" fmla="*/ 0 w 10007600"/>
              <a:gd name="connsiteY0" fmla="*/ 0 h 5628232"/>
              <a:gd name="connsiteX1" fmla="*/ 567097 w 10007600"/>
              <a:gd name="connsiteY1" fmla="*/ 0 h 5628232"/>
              <a:gd name="connsiteX2" fmla="*/ 1134195 w 10007600"/>
              <a:gd name="connsiteY2" fmla="*/ 0 h 5628232"/>
              <a:gd name="connsiteX3" fmla="*/ 1901444 w 10007600"/>
              <a:gd name="connsiteY3" fmla="*/ 0 h 5628232"/>
              <a:gd name="connsiteX4" fmla="*/ 2368465 w 10007600"/>
              <a:gd name="connsiteY4" fmla="*/ 0 h 5628232"/>
              <a:gd name="connsiteX5" fmla="*/ 2835487 w 10007600"/>
              <a:gd name="connsiteY5" fmla="*/ 0 h 5628232"/>
              <a:gd name="connsiteX6" fmla="*/ 3202432 w 10007600"/>
              <a:gd name="connsiteY6" fmla="*/ 0 h 5628232"/>
              <a:gd name="connsiteX7" fmla="*/ 3669453 w 10007600"/>
              <a:gd name="connsiteY7" fmla="*/ 0 h 5628232"/>
              <a:gd name="connsiteX8" fmla="*/ 4336627 w 10007600"/>
              <a:gd name="connsiteY8" fmla="*/ 0 h 5628232"/>
              <a:gd name="connsiteX9" fmla="*/ 5003800 w 10007600"/>
              <a:gd name="connsiteY9" fmla="*/ 0 h 5628232"/>
              <a:gd name="connsiteX10" fmla="*/ 5370745 w 10007600"/>
              <a:gd name="connsiteY10" fmla="*/ 0 h 5628232"/>
              <a:gd name="connsiteX11" fmla="*/ 5737691 w 10007600"/>
              <a:gd name="connsiteY11" fmla="*/ 0 h 5628232"/>
              <a:gd name="connsiteX12" fmla="*/ 6304788 w 10007600"/>
              <a:gd name="connsiteY12" fmla="*/ 0 h 5628232"/>
              <a:gd name="connsiteX13" fmla="*/ 6771809 w 10007600"/>
              <a:gd name="connsiteY13" fmla="*/ 0 h 5628232"/>
              <a:gd name="connsiteX14" fmla="*/ 7539059 w 10007600"/>
              <a:gd name="connsiteY14" fmla="*/ 0 h 5628232"/>
              <a:gd name="connsiteX15" fmla="*/ 8306308 w 10007600"/>
              <a:gd name="connsiteY15" fmla="*/ 0 h 5628232"/>
              <a:gd name="connsiteX16" fmla="*/ 8973481 w 10007600"/>
              <a:gd name="connsiteY16" fmla="*/ 0 h 5628232"/>
              <a:gd name="connsiteX17" fmla="*/ 10007600 w 10007600"/>
              <a:gd name="connsiteY17" fmla="*/ 0 h 5628232"/>
              <a:gd name="connsiteX18" fmla="*/ 10007600 w 10007600"/>
              <a:gd name="connsiteY18" fmla="*/ 456512 h 5628232"/>
              <a:gd name="connsiteX19" fmla="*/ 10007600 w 10007600"/>
              <a:gd name="connsiteY19" fmla="*/ 913024 h 5628232"/>
              <a:gd name="connsiteX20" fmla="*/ 10007600 w 10007600"/>
              <a:gd name="connsiteY20" fmla="*/ 1482101 h 5628232"/>
              <a:gd name="connsiteX21" fmla="*/ 10007600 w 10007600"/>
              <a:gd name="connsiteY21" fmla="*/ 2051178 h 5628232"/>
              <a:gd name="connsiteX22" fmla="*/ 10007600 w 10007600"/>
              <a:gd name="connsiteY22" fmla="*/ 2563972 h 5628232"/>
              <a:gd name="connsiteX23" fmla="*/ 10007600 w 10007600"/>
              <a:gd name="connsiteY23" fmla="*/ 3020485 h 5628232"/>
              <a:gd name="connsiteX24" fmla="*/ 10007600 w 10007600"/>
              <a:gd name="connsiteY24" fmla="*/ 3702126 h 5628232"/>
              <a:gd name="connsiteX25" fmla="*/ 10007600 w 10007600"/>
              <a:gd name="connsiteY25" fmla="*/ 4440050 h 5628232"/>
              <a:gd name="connsiteX26" fmla="*/ 10007600 w 10007600"/>
              <a:gd name="connsiteY26" fmla="*/ 5065409 h 5628232"/>
              <a:gd name="connsiteX27" fmla="*/ 10007600 w 10007600"/>
              <a:gd name="connsiteY27" fmla="*/ 5628232 h 5628232"/>
              <a:gd name="connsiteX28" fmla="*/ 9440503 w 10007600"/>
              <a:gd name="connsiteY28" fmla="*/ 5628232 h 5628232"/>
              <a:gd name="connsiteX29" fmla="*/ 8973481 w 10007600"/>
              <a:gd name="connsiteY29" fmla="*/ 5628232 h 5628232"/>
              <a:gd name="connsiteX30" fmla="*/ 8506460 w 10007600"/>
              <a:gd name="connsiteY30" fmla="*/ 5628232 h 5628232"/>
              <a:gd name="connsiteX31" fmla="*/ 7739211 w 10007600"/>
              <a:gd name="connsiteY31" fmla="*/ 5628232 h 5628232"/>
              <a:gd name="connsiteX32" fmla="*/ 7272189 w 10007600"/>
              <a:gd name="connsiteY32" fmla="*/ 5628232 h 5628232"/>
              <a:gd name="connsiteX33" fmla="*/ 6404864 w 10007600"/>
              <a:gd name="connsiteY33" fmla="*/ 5628232 h 5628232"/>
              <a:gd name="connsiteX34" fmla="*/ 6037919 w 10007600"/>
              <a:gd name="connsiteY34" fmla="*/ 5628232 h 5628232"/>
              <a:gd name="connsiteX35" fmla="*/ 5670973 w 10007600"/>
              <a:gd name="connsiteY35" fmla="*/ 5628232 h 5628232"/>
              <a:gd name="connsiteX36" fmla="*/ 5203952 w 10007600"/>
              <a:gd name="connsiteY36" fmla="*/ 5628232 h 5628232"/>
              <a:gd name="connsiteX37" fmla="*/ 4636855 w 10007600"/>
              <a:gd name="connsiteY37" fmla="*/ 5628232 h 5628232"/>
              <a:gd name="connsiteX38" fmla="*/ 4169833 w 10007600"/>
              <a:gd name="connsiteY38" fmla="*/ 5628232 h 5628232"/>
              <a:gd name="connsiteX39" fmla="*/ 3402584 w 10007600"/>
              <a:gd name="connsiteY39" fmla="*/ 5628232 h 5628232"/>
              <a:gd name="connsiteX40" fmla="*/ 2535259 w 10007600"/>
              <a:gd name="connsiteY40" fmla="*/ 5628232 h 5628232"/>
              <a:gd name="connsiteX41" fmla="*/ 1968161 w 10007600"/>
              <a:gd name="connsiteY41" fmla="*/ 5628232 h 5628232"/>
              <a:gd name="connsiteX42" fmla="*/ 1200912 w 10007600"/>
              <a:gd name="connsiteY42" fmla="*/ 5628232 h 5628232"/>
              <a:gd name="connsiteX43" fmla="*/ 0 w 10007600"/>
              <a:gd name="connsiteY43" fmla="*/ 5628232 h 5628232"/>
              <a:gd name="connsiteX44" fmla="*/ 0 w 10007600"/>
              <a:gd name="connsiteY44" fmla="*/ 5059155 h 5628232"/>
              <a:gd name="connsiteX45" fmla="*/ 0 w 10007600"/>
              <a:gd name="connsiteY45" fmla="*/ 4602643 h 5628232"/>
              <a:gd name="connsiteX46" fmla="*/ 0 w 10007600"/>
              <a:gd name="connsiteY46" fmla="*/ 4089849 h 5628232"/>
              <a:gd name="connsiteX47" fmla="*/ 0 w 10007600"/>
              <a:gd name="connsiteY47" fmla="*/ 3520772 h 5628232"/>
              <a:gd name="connsiteX48" fmla="*/ 0 w 10007600"/>
              <a:gd name="connsiteY48" fmla="*/ 2839130 h 5628232"/>
              <a:gd name="connsiteX49" fmla="*/ 0 w 10007600"/>
              <a:gd name="connsiteY49" fmla="*/ 2213771 h 5628232"/>
              <a:gd name="connsiteX50" fmla="*/ 0 w 10007600"/>
              <a:gd name="connsiteY50" fmla="*/ 1700977 h 5628232"/>
              <a:gd name="connsiteX51" fmla="*/ 0 w 10007600"/>
              <a:gd name="connsiteY51" fmla="*/ 1131900 h 5628232"/>
              <a:gd name="connsiteX52" fmla="*/ 0 w 10007600"/>
              <a:gd name="connsiteY52" fmla="*/ 0 h 56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007600" h="5628232" fill="none" extrusionOk="0">
                <a:moveTo>
                  <a:pt x="0" y="0"/>
                </a:moveTo>
                <a:cubicBezTo>
                  <a:pt x="203055" y="19290"/>
                  <a:pt x="388761" y="9744"/>
                  <a:pt x="567097" y="0"/>
                </a:cubicBezTo>
                <a:cubicBezTo>
                  <a:pt x="745433" y="-9744"/>
                  <a:pt x="960212" y="20369"/>
                  <a:pt x="1134195" y="0"/>
                </a:cubicBezTo>
                <a:cubicBezTo>
                  <a:pt x="1308178" y="-20369"/>
                  <a:pt x="1596506" y="-7775"/>
                  <a:pt x="1901444" y="0"/>
                </a:cubicBezTo>
                <a:cubicBezTo>
                  <a:pt x="2206382" y="7775"/>
                  <a:pt x="2183954" y="17243"/>
                  <a:pt x="2368465" y="0"/>
                </a:cubicBezTo>
                <a:cubicBezTo>
                  <a:pt x="2552976" y="-17243"/>
                  <a:pt x="2618011" y="11143"/>
                  <a:pt x="2835487" y="0"/>
                </a:cubicBezTo>
                <a:cubicBezTo>
                  <a:pt x="3052963" y="-11143"/>
                  <a:pt x="3043602" y="13192"/>
                  <a:pt x="3202432" y="0"/>
                </a:cubicBezTo>
                <a:cubicBezTo>
                  <a:pt x="3361263" y="-13192"/>
                  <a:pt x="3443101" y="-11815"/>
                  <a:pt x="3669453" y="0"/>
                </a:cubicBezTo>
                <a:cubicBezTo>
                  <a:pt x="3895805" y="11815"/>
                  <a:pt x="4022933" y="1357"/>
                  <a:pt x="4336627" y="0"/>
                </a:cubicBezTo>
                <a:cubicBezTo>
                  <a:pt x="4650321" y="-1357"/>
                  <a:pt x="4675838" y="-6474"/>
                  <a:pt x="5003800" y="0"/>
                </a:cubicBezTo>
                <a:cubicBezTo>
                  <a:pt x="5331762" y="6474"/>
                  <a:pt x="5231222" y="10031"/>
                  <a:pt x="5370745" y="0"/>
                </a:cubicBezTo>
                <a:cubicBezTo>
                  <a:pt x="5510268" y="-10031"/>
                  <a:pt x="5659705" y="-3713"/>
                  <a:pt x="5737691" y="0"/>
                </a:cubicBezTo>
                <a:cubicBezTo>
                  <a:pt x="5815677" y="3713"/>
                  <a:pt x="6086063" y="-10220"/>
                  <a:pt x="6304788" y="0"/>
                </a:cubicBezTo>
                <a:cubicBezTo>
                  <a:pt x="6523513" y="10220"/>
                  <a:pt x="6561776" y="67"/>
                  <a:pt x="6771809" y="0"/>
                </a:cubicBezTo>
                <a:cubicBezTo>
                  <a:pt x="6981842" y="-67"/>
                  <a:pt x="7376750" y="3723"/>
                  <a:pt x="7539059" y="0"/>
                </a:cubicBezTo>
                <a:cubicBezTo>
                  <a:pt x="7701368" y="-3723"/>
                  <a:pt x="8110153" y="-27354"/>
                  <a:pt x="8306308" y="0"/>
                </a:cubicBezTo>
                <a:cubicBezTo>
                  <a:pt x="8502463" y="27354"/>
                  <a:pt x="8735075" y="2643"/>
                  <a:pt x="8973481" y="0"/>
                </a:cubicBezTo>
                <a:cubicBezTo>
                  <a:pt x="9211887" y="-2643"/>
                  <a:pt x="9545626" y="35757"/>
                  <a:pt x="10007600" y="0"/>
                </a:cubicBezTo>
                <a:cubicBezTo>
                  <a:pt x="10017512" y="131225"/>
                  <a:pt x="10017720" y="265455"/>
                  <a:pt x="10007600" y="456512"/>
                </a:cubicBezTo>
                <a:cubicBezTo>
                  <a:pt x="9997480" y="647569"/>
                  <a:pt x="10003821" y="797940"/>
                  <a:pt x="10007600" y="913024"/>
                </a:cubicBezTo>
                <a:cubicBezTo>
                  <a:pt x="10011379" y="1028108"/>
                  <a:pt x="10034697" y="1289221"/>
                  <a:pt x="10007600" y="1482101"/>
                </a:cubicBezTo>
                <a:cubicBezTo>
                  <a:pt x="9980503" y="1674981"/>
                  <a:pt x="9999190" y="1798190"/>
                  <a:pt x="10007600" y="2051178"/>
                </a:cubicBezTo>
                <a:cubicBezTo>
                  <a:pt x="10016010" y="2304166"/>
                  <a:pt x="10013738" y="2346854"/>
                  <a:pt x="10007600" y="2563972"/>
                </a:cubicBezTo>
                <a:cubicBezTo>
                  <a:pt x="10001462" y="2781090"/>
                  <a:pt x="10006794" y="2925154"/>
                  <a:pt x="10007600" y="3020485"/>
                </a:cubicBezTo>
                <a:cubicBezTo>
                  <a:pt x="10008406" y="3115816"/>
                  <a:pt x="10014921" y="3361673"/>
                  <a:pt x="10007600" y="3702126"/>
                </a:cubicBezTo>
                <a:cubicBezTo>
                  <a:pt x="10000279" y="4042579"/>
                  <a:pt x="9991533" y="4264483"/>
                  <a:pt x="10007600" y="4440050"/>
                </a:cubicBezTo>
                <a:cubicBezTo>
                  <a:pt x="10023667" y="4615617"/>
                  <a:pt x="10006082" y="4871558"/>
                  <a:pt x="10007600" y="5065409"/>
                </a:cubicBezTo>
                <a:cubicBezTo>
                  <a:pt x="10009118" y="5259260"/>
                  <a:pt x="10000702" y="5411764"/>
                  <a:pt x="10007600" y="5628232"/>
                </a:cubicBezTo>
                <a:cubicBezTo>
                  <a:pt x="9819542" y="5648584"/>
                  <a:pt x="9703973" y="5614085"/>
                  <a:pt x="9440503" y="5628232"/>
                </a:cubicBezTo>
                <a:cubicBezTo>
                  <a:pt x="9177033" y="5642379"/>
                  <a:pt x="9067144" y="5648826"/>
                  <a:pt x="8973481" y="5628232"/>
                </a:cubicBezTo>
                <a:cubicBezTo>
                  <a:pt x="8879818" y="5607638"/>
                  <a:pt x="8630920" y="5640560"/>
                  <a:pt x="8506460" y="5628232"/>
                </a:cubicBezTo>
                <a:cubicBezTo>
                  <a:pt x="8382000" y="5615904"/>
                  <a:pt x="7994557" y="5663867"/>
                  <a:pt x="7739211" y="5628232"/>
                </a:cubicBezTo>
                <a:cubicBezTo>
                  <a:pt x="7483865" y="5592597"/>
                  <a:pt x="7439092" y="5624410"/>
                  <a:pt x="7272189" y="5628232"/>
                </a:cubicBezTo>
                <a:cubicBezTo>
                  <a:pt x="7105286" y="5632054"/>
                  <a:pt x="6713040" y="5628113"/>
                  <a:pt x="6404864" y="5628232"/>
                </a:cubicBezTo>
                <a:cubicBezTo>
                  <a:pt x="6096688" y="5628351"/>
                  <a:pt x="6158713" y="5622362"/>
                  <a:pt x="6037919" y="5628232"/>
                </a:cubicBezTo>
                <a:cubicBezTo>
                  <a:pt x="5917125" y="5634102"/>
                  <a:pt x="5777790" y="5632739"/>
                  <a:pt x="5670973" y="5628232"/>
                </a:cubicBezTo>
                <a:cubicBezTo>
                  <a:pt x="5564156" y="5623725"/>
                  <a:pt x="5361561" y="5620893"/>
                  <a:pt x="5203952" y="5628232"/>
                </a:cubicBezTo>
                <a:cubicBezTo>
                  <a:pt x="5046343" y="5635571"/>
                  <a:pt x="4824349" y="5653834"/>
                  <a:pt x="4636855" y="5628232"/>
                </a:cubicBezTo>
                <a:cubicBezTo>
                  <a:pt x="4449361" y="5602630"/>
                  <a:pt x="4272539" y="5640494"/>
                  <a:pt x="4169833" y="5628232"/>
                </a:cubicBezTo>
                <a:cubicBezTo>
                  <a:pt x="4067127" y="5615970"/>
                  <a:pt x="3752182" y="5664745"/>
                  <a:pt x="3402584" y="5628232"/>
                </a:cubicBezTo>
                <a:cubicBezTo>
                  <a:pt x="3052986" y="5591719"/>
                  <a:pt x="2860230" y="5669095"/>
                  <a:pt x="2535259" y="5628232"/>
                </a:cubicBezTo>
                <a:cubicBezTo>
                  <a:pt x="2210289" y="5587369"/>
                  <a:pt x="2212559" y="5644136"/>
                  <a:pt x="1968161" y="5628232"/>
                </a:cubicBezTo>
                <a:cubicBezTo>
                  <a:pt x="1723763" y="5612328"/>
                  <a:pt x="1385744" y="5603235"/>
                  <a:pt x="1200912" y="5628232"/>
                </a:cubicBezTo>
                <a:cubicBezTo>
                  <a:pt x="1016080" y="5653229"/>
                  <a:pt x="535004" y="5644724"/>
                  <a:pt x="0" y="5628232"/>
                </a:cubicBezTo>
                <a:cubicBezTo>
                  <a:pt x="10859" y="5408160"/>
                  <a:pt x="2671" y="5335927"/>
                  <a:pt x="0" y="5059155"/>
                </a:cubicBezTo>
                <a:cubicBezTo>
                  <a:pt x="-2671" y="4782383"/>
                  <a:pt x="-18148" y="4745542"/>
                  <a:pt x="0" y="4602643"/>
                </a:cubicBezTo>
                <a:cubicBezTo>
                  <a:pt x="18148" y="4459744"/>
                  <a:pt x="-4273" y="4294937"/>
                  <a:pt x="0" y="4089849"/>
                </a:cubicBezTo>
                <a:cubicBezTo>
                  <a:pt x="4273" y="3884761"/>
                  <a:pt x="-1083" y="3686295"/>
                  <a:pt x="0" y="3520772"/>
                </a:cubicBezTo>
                <a:cubicBezTo>
                  <a:pt x="1083" y="3355249"/>
                  <a:pt x="-19897" y="2999662"/>
                  <a:pt x="0" y="2839130"/>
                </a:cubicBezTo>
                <a:cubicBezTo>
                  <a:pt x="19897" y="2678598"/>
                  <a:pt x="-24425" y="2486678"/>
                  <a:pt x="0" y="2213771"/>
                </a:cubicBezTo>
                <a:cubicBezTo>
                  <a:pt x="24425" y="1940864"/>
                  <a:pt x="24642" y="1930218"/>
                  <a:pt x="0" y="1700977"/>
                </a:cubicBezTo>
                <a:cubicBezTo>
                  <a:pt x="-24642" y="1471736"/>
                  <a:pt x="14310" y="1367457"/>
                  <a:pt x="0" y="1131900"/>
                </a:cubicBezTo>
                <a:cubicBezTo>
                  <a:pt x="-14310" y="896343"/>
                  <a:pt x="-51815" y="421229"/>
                  <a:pt x="0" y="0"/>
                </a:cubicBezTo>
                <a:close/>
              </a:path>
              <a:path w="10007600" h="5628232" stroke="0" extrusionOk="0">
                <a:moveTo>
                  <a:pt x="0" y="0"/>
                </a:moveTo>
                <a:cubicBezTo>
                  <a:pt x="119902" y="-17217"/>
                  <a:pt x="341565" y="14211"/>
                  <a:pt x="567097" y="0"/>
                </a:cubicBezTo>
                <a:cubicBezTo>
                  <a:pt x="792629" y="-14211"/>
                  <a:pt x="769180" y="6574"/>
                  <a:pt x="934043" y="0"/>
                </a:cubicBezTo>
                <a:cubicBezTo>
                  <a:pt x="1098906" y="-6574"/>
                  <a:pt x="1227090" y="-11211"/>
                  <a:pt x="1401064" y="0"/>
                </a:cubicBezTo>
                <a:cubicBezTo>
                  <a:pt x="1575038" y="11211"/>
                  <a:pt x="1938192" y="-19794"/>
                  <a:pt x="2168313" y="0"/>
                </a:cubicBezTo>
                <a:cubicBezTo>
                  <a:pt x="2398434" y="19794"/>
                  <a:pt x="2540131" y="9369"/>
                  <a:pt x="2635335" y="0"/>
                </a:cubicBezTo>
                <a:cubicBezTo>
                  <a:pt x="2730539" y="-9369"/>
                  <a:pt x="2889936" y="-7376"/>
                  <a:pt x="3002280" y="0"/>
                </a:cubicBezTo>
                <a:cubicBezTo>
                  <a:pt x="3114624" y="7376"/>
                  <a:pt x="3416743" y="-16187"/>
                  <a:pt x="3569377" y="0"/>
                </a:cubicBezTo>
                <a:cubicBezTo>
                  <a:pt x="3722011" y="16187"/>
                  <a:pt x="3774099" y="-13635"/>
                  <a:pt x="3936323" y="0"/>
                </a:cubicBezTo>
                <a:cubicBezTo>
                  <a:pt x="4098547" y="13635"/>
                  <a:pt x="4173631" y="-15054"/>
                  <a:pt x="4303268" y="0"/>
                </a:cubicBezTo>
                <a:cubicBezTo>
                  <a:pt x="4432905" y="15054"/>
                  <a:pt x="4873192" y="23392"/>
                  <a:pt x="5070517" y="0"/>
                </a:cubicBezTo>
                <a:cubicBezTo>
                  <a:pt x="5267842" y="-23392"/>
                  <a:pt x="5719046" y="-2385"/>
                  <a:pt x="5937843" y="0"/>
                </a:cubicBezTo>
                <a:cubicBezTo>
                  <a:pt x="6156640" y="2385"/>
                  <a:pt x="6498689" y="-24789"/>
                  <a:pt x="6805168" y="0"/>
                </a:cubicBezTo>
                <a:cubicBezTo>
                  <a:pt x="7111647" y="24789"/>
                  <a:pt x="7391657" y="28142"/>
                  <a:pt x="7572417" y="0"/>
                </a:cubicBezTo>
                <a:cubicBezTo>
                  <a:pt x="7753177" y="-28142"/>
                  <a:pt x="7807826" y="5663"/>
                  <a:pt x="8039439" y="0"/>
                </a:cubicBezTo>
                <a:cubicBezTo>
                  <a:pt x="8271052" y="-5663"/>
                  <a:pt x="8460557" y="4016"/>
                  <a:pt x="8806688" y="0"/>
                </a:cubicBezTo>
                <a:cubicBezTo>
                  <a:pt x="9152819" y="-4016"/>
                  <a:pt x="9550791" y="2627"/>
                  <a:pt x="10007600" y="0"/>
                </a:cubicBezTo>
                <a:cubicBezTo>
                  <a:pt x="9980681" y="269825"/>
                  <a:pt x="10041025" y="472288"/>
                  <a:pt x="10007600" y="681641"/>
                </a:cubicBezTo>
                <a:cubicBezTo>
                  <a:pt x="9974175" y="890994"/>
                  <a:pt x="10026082" y="1148708"/>
                  <a:pt x="10007600" y="1363283"/>
                </a:cubicBezTo>
                <a:cubicBezTo>
                  <a:pt x="9989118" y="1577858"/>
                  <a:pt x="10017309" y="1903327"/>
                  <a:pt x="10007600" y="2044924"/>
                </a:cubicBezTo>
                <a:cubicBezTo>
                  <a:pt x="9997891" y="2186521"/>
                  <a:pt x="10009425" y="2334813"/>
                  <a:pt x="10007600" y="2614001"/>
                </a:cubicBezTo>
                <a:cubicBezTo>
                  <a:pt x="10005775" y="2893189"/>
                  <a:pt x="10034779" y="3021034"/>
                  <a:pt x="10007600" y="3183078"/>
                </a:cubicBezTo>
                <a:cubicBezTo>
                  <a:pt x="9980421" y="3345122"/>
                  <a:pt x="9975561" y="3617638"/>
                  <a:pt x="10007600" y="3921002"/>
                </a:cubicBezTo>
                <a:cubicBezTo>
                  <a:pt x="10039639" y="4224366"/>
                  <a:pt x="9993049" y="4416909"/>
                  <a:pt x="10007600" y="4546361"/>
                </a:cubicBezTo>
                <a:cubicBezTo>
                  <a:pt x="10022151" y="4675813"/>
                  <a:pt x="10010297" y="4793141"/>
                  <a:pt x="10007600" y="5002873"/>
                </a:cubicBezTo>
                <a:cubicBezTo>
                  <a:pt x="10004903" y="5212605"/>
                  <a:pt x="10027300" y="5325959"/>
                  <a:pt x="10007600" y="5628232"/>
                </a:cubicBezTo>
                <a:cubicBezTo>
                  <a:pt x="9865533" y="5621634"/>
                  <a:pt x="9515005" y="5595628"/>
                  <a:pt x="9340427" y="5628232"/>
                </a:cubicBezTo>
                <a:cubicBezTo>
                  <a:pt x="9165849" y="5660836"/>
                  <a:pt x="9115681" y="5637223"/>
                  <a:pt x="8973481" y="5628232"/>
                </a:cubicBezTo>
                <a:cubicBezTo>
                  <a:pt x="8831281" y="5619241"/>
                  <a:pt x="8771497" y="5621246"/>
                  <a:pt x="8606536" y="5628232"/>
                </a:cubicBezTo>
                <a:cubicBezTo>
                  <a:pt x="8441576" y="5635218"/>
                  <a:pt x="8247807" y="5641893"/>
                  <a:pt x="8039439" y="5628232"/>
                </a:cubicBezTo>
                <a:cubicBezTo>
                  <a:pt x="7831071" y="5614571"/>
                  <a:pt x="7723456" y="5645609"/>
                  <a:pt x="7572417" y="5628232"/>
                </a:cubicBezTo>
                <a:cubicBezTo>
                  <a:pt x="7421378" y="5610855"/>
                  <a:pt x="7078668" y="5602466"/>
                  <a:pt x="6905244" y="5628232"/>
                </a:cubicBezTo>
                <a:cubicBezTo>
                  <a:pt x="6731820" y="5653998"/>
                  <a:pt x="6570077" y="5645247"/>
                  <a:pt x="6338147" y="5628232"/>
                </a:cubicBezTo>
                <a:cubicBezTo>
                  <a:pt x="6106217" y="5611217"/>
                  <a:pt x="5807089" y="5585328"/>
                  <a:pt x="5470821" y="5628232"/>
                </a:cubicBezTo>
                <a:cubicBezTo>
                  <a:pt x="5134553" y="5671136"/>
                  <a:pt x="5025868" y="5657163"/>
                  <a:pt x="4703572" y="5628232"/>
                </a:cubicBezTo>
                <a:cubicBezTo>
                  <a:pt x="4381276" y="5599301"/>
                  <a:pt x="4490575" y="5622364"/>
                  <a:pt x="4336627" y="5628232"/>
                </a:cubicBezTo>
                <a:cubicBezTo>
                  <a:pt x="4182680" y="5634100"/>
                  <a:pt x="3644760" y="5642966"/>
                  <a:pt x="3469301" y="5628232"/>
                </a:cubicBezTo>
                <a:cubicBezTo>
                  <a:pt x="3293842" y="5613498"/>
                  <a:pt x="3157918" y="5606731"/>
                  <a:pt x="2902204" y="5628232"/>
                </a:cubicBezTo>
                <a:cubicBezTo>
                  <a:pt x="2646490" y="5649733"/>
                  <a:pt x="2523105" y="5595149"/>
                  <a:pt x="2235031" y="5628232"/>
                </a:cubicBezTo>
                <a:cubicBezTo>
                  <a:pt x="1946957" y="5661315"/>
                  <a:pt x="2035770" y="5627521"/>
                  <a:pt x="1868085" y="5628232"/>
                </a:cubicBezTo>
                <a:cubicBezTo>
                  <a:pt x="1700400" y="5628943"/>
                  <a:pt x="1392771" y="5648950"/>
                  <a:pt x="1200912" y="5628232"/>
                </a:cubicBezTo>
                <a:cubicBezTo>
                  <a:pt x="1009053" y="5607514"/>
                  <a:pt x="337240" y="5677207"/>
                  <a:pt x="0" y="5628232"/>
                </a:cubicBezTo>
                <a:cubicBezTo>
                  <a:pt x="-14440" y="5414779"/>
                  <a:pt x="11087" y="5252875"/>
                  <a:pt x="0" y="5059155"/>
                </a:cubicBezTo>
                <a:cubicBezTo>
                  <a:pt x="-11087" y="4865435"/>
                  <a:pt x="-25427" y="4660274"/>
                  <a:pt x="0" y="4546361"/>
                </a:cubicBezTo>
                <a:cubicBezTo>
                  <a:pt x="25427" y="4432448"/>
                  <a:pt x="21351" y="4200621"/>
                  <a:pt x="0" y="4033566"/>
                </a:cubicBezTo>
                <a:cubicBezTo>
                  <a:pt x="-21351" y="3866512"/>
                  <a:pt x="-16774" y="3682512"/>
                  <a:pt x="0" y="3520772"/>
                </a:cubicBezTo>
                <a:cubicBezTo>
                  <a:pt x="16774" y="3359032"/>
                  <a:pt x="-24072" y="3195870"/>
                  <a:pt x="0" y="3007977"/>
                </a:cubicBezTo>
                <a:cubicBezTo>
                  <a:pt x="24072" y="2820085"/>
                  <a:pt x="23581" y="2634067"/>
                  <a:pt x="0" y="2438901"/>
                </a:cubicBezTo>
                <a:cubicBezTo>
                  <a:pt x="-23581" y="2243735"/>
                  <a:pt x="-2861" y="2076289"/>
                  <a:pt x="0" y="1813541"/>
                </a:cubicBezTo>
                <a:cubicBezTo>
                  <a:pt x="2861" y="1550793"/>
                  <a:pt x="8634" y="1448847"/>
                  <a:pt x="0" y="1188182"/>
                </a:cubicBezTo>
                <a:cubicBezTo>
                  <a:pt x="-8634" y="927517"/>
                  <a:pt x="-680" y="923723"/>
                  <a:pt x="0" y="675388"/>
                </a:cubicBezTo>
                <a:cubicBezTo>
                  <a:pt x="680" y="427053"/>
                  <a:pt x="-24509" y="146978"/>
                  <a:pt x="0" y="0"/>
                </a:cubicBezTo>
                <a:close/>
              </a:path>
            </a:pathLst>
          </a:custGeom>
          <a:ln w="57150">
            <a:solidFill>
              <a:schemeClr val="bg2"/>
            </a:solidFill>
            <a:extLst>
              <a:ext uri="{C807C97D-BFC1-408E-A445-0C87EB9F89A2}">
                <ask:lineSketchStyleProps xmlns:ask="http://schemas.microsoft.com/office/drawing/2018/sketchyshapes" sd="677350395">
                  <a:prstGeom prst="rect">
                    <a:avLst/>
                  </a:prstGeom>
                  <ask:type>
                    <ask:lineSketchFreehand/>
                  </ask:type>
                </ask:lineSketchStyleProps>
              </a:ext>
            </a:extLst>
          </a:ln>
        </p:spPr>
      </p:pic>
    </p:spTree>
    <p:extLst>
      <p:ext uri="{BB962C8B-B14F-4D97-AF65-F5344CB8AC3E}">
        <p14:creationId xmlns:p14="http://schemas.microsoft.com/office/powerpoint/2010/main" val="153912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2ED21ED-8877-84FA-ADBD-2A19FC4E19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B8618A-BF92-EAA5-89D9-6C7F10692916}"/>
              </a:ext>
            </a:extLst>
          </p:cNvPr>
          <p:cNvPicPr>
            <a:picLocks noChangeAspect="1"/>
          </p:cNvPicPr>
          <p:nvPr/>
        </p:nvPicPr>
        <p:blipFill>
          <a:blip r:embed="rId3"/>
          <a:srcRect t="2884" b="4362"/>
          <a:stretch/>
        </p:blipFill>
        <p:spPr>
          <a:xfrm>
            <a:off x="3564256" y="108780"/>
            <a:ext cx="5063488" cy="6640440"/>
          </a:xfrm>
          <a:custGeom>
            <a:avLst/>
            <a:gdLst>
              <a:gd name="connsiteX0" fmla="*/ 0 w 5063488"/>
              <a:gd name="connsiteY0" fmla="*/ 0 h 6640440"/>
              <a:gd name="connsiteX1" fmla="*/ 734206 w 5063488"/>
              <a:gd name="connsiteY1" fmla="*/ 0 h 6640440"/>
              <a:gd name="connsiteX2" fmla="*/ 1367142 w 5063488"/>
              <a:gd name="connsiteY2" fmla="*/ 0 h 6640440"/>
              <a:gd name="connsiteX3" fmla="*/ 2050713 w 5063488"/>
              <a:gd name="connsiteY3" fmla="*/ 0 h 6640440"/>
              <a:gd name="connsiteX4" fmla="*/ 2683649 w 5063488"/>
              <a:gd name="connsiteY4" fmla="*/ 0 h 6640440"/>
              <a:gd name="connsiteX5" fmla="*/ 3417854 w 5063488"/>
              <a:gd name="connsiteY5" fmla="*/ 0 h 6640440"/>
              <a:gd name="connsiteX6" fmla="*/ 4101425 w 5063488"/>
              <a:gd name="connsiteY6" fmla="*/ 0 h 6640440"/>
              <a:gd name="connsiteX7" fmla="*/ 5063488 w 5063488"/>
              <a:gd name="connsiteY7" fmla="*/ 0 h 6640440"/>
              <a:gd name="connsiteX8" fmla="*/ 5063488 w 5063488"/>
              <a:gd name="connsiteY8" fmla="*/ 664044 h 6640440"/>
              <a:gd name="connsiteX9" fmla="*/ 5063488 w 5063488"/>
              <a:gd name="connsiteY9" fmla="*/ 1261684 h 6640440"/>
              <a:gd name="connsiteX10" fmla="*/ 5063488 w 5063488"/>
              <a:gd name="connsiteY10" fmla="*/ 1859323 h 6640440"/>
              <a:gd name="connsiteX11" fmla="*/ 5063488 w 5063488"/>
              <a:gd name="connsiteY11" fmla="*/ 2390558 h 6640440"/>
              <a:gd name="connsiteX12" fmla="*/ 5063488 w 5063488"/>
              <a:gd name="connsiteY12" fmla="*/ 3121007 h 6640440"/>
              <a:gd name="connsiteX13" fmla="*/ 5063488 w 5063488"/>
              <a:gd name="connsiteY13" fmla="*/ 3917860 h 6640440"/>
              <a:gd name="connsiteX14" fmla="*/ 5063488 w 5063488"/>
              <a:gd name="connsiteY14" fmla="*/ 4648308 h 6640440"/>
              <a:gd name="connsiteX15" fmla="*/ 5063488 w 5063488"/>
              <a:gd name="connsiteY15" fmla="*/ 5445161 h 6640440"/>
              <a:gd name="connsiteX16" fmla="*/ 5063488 w 5063488"/>
              <a:gd name="connsiteY16" fmla="*/ 6640440 h 6640440"/>
              <a:gd name="connsiteX17" fmla="*/ 4582457 w 5063488"/>
              <a:gd name="connsiteY17" fmla="*/ 6640440 h 6640440"/>
              <a:gd name="connsiteX18" fmla="*/ 4000156 w 5063488"/>
              <a:gd name="connsiteY18" fmla="*/ 6640440 h 6640440"/>
              <a:gd name="connsiteX19" fmla="*/ 3468489 w 5063488"/>
              <a:gd name="connsiteY19" fmla="*/ 6640440 h 6640440"/>
              <a:gd name="connsiteX20" fmla="*/ 2835553 w 5063488"/>
              <a:gd name="connsiteY20" fmla="*/ 6640440 h 6640440"/>
              <a:gd name="connsiteX21" fmla="*/ 2101348 w 5063488"/>
              <a:gd name="connsiteY21" fmla="*/ 6640440 h 6640440"/>
              <a:gd name="connsiteX22" fmla="*/ 1620316 w 5063488"/>
              <a:gd name="connsiteY22" fmla="*/ 6640440 h 6640440"/>
              <a:gd name="connsiteX23" fmla="*/ 936745 w 5063488"/>
              <a:gd name="connsiteY23" fmla="*/ 6640440 h 6640440"/>
              <a:gd name="connsiteX24" fmla="*/ 0 w 5063488"/>
              <a:gd name="connsiteY24" fmla="*/ 6640440 h 6640440"/>
              <a:gd name="connsiteX25" fmla="*/ 0 w 5063488"/>
              <a:gd name="connsiteY25" fmla="*/ 6109205 h 6640440"/>
              <a:gd name="connsiteX26" fmla="*/ 0 w 5063488"/>
              <a:gd name="connsiteY26" fmla="*/ 5378756 h 6640440"/>
              <a:gd name="connsiteX27" fmla="*/ 0 w 5063488"/>
              <a:gd name="connsiteY27" fmla="*/ 4648308 h 6640440"/>
              <a:gd name="connsiteX28" fmla="*/ 0 w 5063488"/>
              <a:gd name="connsiteY28" fmla="*/ 3984264 h 6640440"/>
              <a:gd name="connsiteX29" fmla="*/ 0 w 5063488"/>
              <a:gd name="connsiteY29" fmla="*/ 3320220 h 6640440"/>
              <a:gd name="connsiteX30" fmla="*/ 0 w 5063488"/>
              <a:gd name="connsiteY30" fmla="*/ 2855389 h 6640440"/>
              <a:gd name="connsiteX31" fmla="*/ 0 w 5063488"/>
              <a:gd name="connsiteY31" fmla="*/ 2124941 h 6640440"/>
              <a:gd name="connsiteX32" fmla="*/ 0 w 5063488"/>
              <a:gd name="connsiteY32" fmla="*/ 1660110 h 6640440"/>
              <a:gd name="connsiteX33" fmla="*/ 0 w 5063488"/>
              <a:gd name="connsiteY33" fmla="*/ 1062470 h 6640440"/>
              <a:gd name="connsiteX34" fmla="*/ 0 w 5063488"/>
              <a:gd name="connsiteY34" fmla="*/ 0 h 664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488" h="6640440" fill="none" extrusionOk="0">
                <a:moveTo>
                  <a:pt x="0" y="0"/>
                </a:moveTo>
                <a:cubicBezTo>
                  <a:pt x="308659" y="-24346"/>
                  <a:pt x="480656" y="15602"/>
                  <a:pt x="734206" y="0"/>
                </a:cubicBezTo>
                <a:cubicBezTo>
                  <a:pt x="987756" y="-15602"/>
                  <a:pt x="1083472" y="17811"/>
                  <a:pt x="1367142" y="0"/>
                </a:cubicBezTo>
                <a:cubicBezTo>
                  <a:pt x="1650812" y="-17811"/>
                  <a:pt x="1724829" y="-29835"/>
                  <a:pt x="2050713" y="0"/>
                </a:cubicBezTo>
                <a:cubicBezTo>
                  <a:pt x="2376597" y="29835"/>
                  <a:pt x="2525146" y="-4791"/>
                  <a:pt x="2683649" y="0"/>
                </a:cubicBezTo>
                <a:cubicBezTo>
                  <a:pt x="2842152" y="4791"/>
                  <a:pt x="3263077" y="-24144"/>
                  <a:pt x="3417854" y="0"/>
                </a:cubicBezTo>
                <a:cubicBezTo>
                  <a:pt x="3572632" y="24144"/>
                  <a:pt x="3759793" y="-9590"/>
                  <a:pt x="4101425" y="0"/>
                </a:cubicBezTo>
                <a:cubicBezTo>
                  <a:pt x="4443057" y="9590"/>
                  <a:pt x="4647824" y="-28977"/>
                  <a:pt x="5063488" y="0"/>
                </a:cubicBezTo>
                <a:cubicBezTo>
                  <a:pt x="5064013" y="180757"/>
                  <a:pt x="5071198" y="369852"/>
                  <a:pt x="5063488" y="664044"/>
                </a:cubicBezTo>
                <a:cubicBezTo>
                  <a:pt x="5055778" y="958236"/>
                  <a:pt x="5065223" y="1057454"/>
                  <a:pt x="5063488" y="1261684"/>
                </a:cubicBezTo>
                <a:cubicBezTo>
                  <a:pt x="5061753" y="1465914"/>
                  <a:pt x="5077336" y="1691130"/>
                  <a:pt x="5063488" y="1859323"/>
                </a:cubicBezTo>
                <a:cubicBezTo>
                  <a:pt x="5049640" y="2027516"/>
                  <a:pt x="5069089" y="2134637"/>
                  <a:pt x="5063488" y="2390558"/>
                </a:cubicBezTo>
                <a:cubicBezTo>
                  <a:pt x="5057887" y="2646480"/>
                  <a:pt x="5030951" y="2831882"/>
                  <a:pt x="5063488" y="3121007"/>
                </a:cubicBezTo>
                <a:cubicBezTo>
                  <a:pt x="5096025" y="3410132"/>
                  <a:pt x="5081500" y="3579312"/>
                  <a:pt x="5063488" y="3917860"/>
                </a:cubicBezTo>
                <a:cubicBezTo>
                  <a:pt x="5045476" y="4256408"/>
                  <a:pt x="5034336" y="4312481"/>
                  <a:pt x="5063488" y="4648308"/>
                </a:cubicBezTo>
                <a:cubicBezTo>
                  <a:pt x="5092640" y="4984135"/>
                  <a:pt x="5098747" y="5094908"/>
                  <a:pt x="5063488" y="5445161"/>
                </a:cubicBezTo>
                <a:cubicBezTo>
                  <a:pt x="5028229" y="5795414"/>
                  <a:pt x="5044308" y="6254061"/>
                  <a:pt x="5063488" y="6640440"/>
                </a:cubicBezTo>
                <a:cubicBezTo>
                  <a:pt x="4832859" y="6639898"/>
                  <a:pt x="4741855" y="6632381"/>
                  <a:pt x="4582457" y="6640440"/>
                </a:cubicBezTo>
                <a:cubicBezTo>
                  <a:pt x="4423059" y="6648499"/>
                  <a:pt x="4233226" y="6632968"/>
                  <a:pt x="4000156" y="6640440"/>
                </a:cubicBezTo>
                <a:cubicBezTo>
                  <a:pt x="3767086" y="6647912"/>
                  <a:pt x="3683775" y="6657702"/>
                  <a:pt x="3468489" y="6640440"/>
                </a:cubicBezTo>
                <a:cubicBezTo>
                  <a:pt x="3253203" y="6623178"/>
                  <a:pt x="3041132" y="6644229"/>
                  <a:pt x="2835553" y="6640440"/>
                </a:cubicBezTo>
                <a:cubicBezTo>
                  <a:pt x="2629974" y="6636651"/>
                  <a:pt x="2259614" y="6655909"/>
                  <a:pt x="2101348" y="6640440"/>
                </a:cubicBezTo>
                <a:cubicBezTo>
                  <a:pt x="1943083" y="6624971"/>
                  <a:pt x="1795625" y="6638062"/>
                  <a:pt x="1620316" y="6640440"/>
                </a:cubicBezTo>
                <a:cubicBezTo>
                  <a:pt x="1445007" y="6642818"/>
                  <a:pt x="1134248" y="6665307"/>
                  <a:pt x="936745" y="6640440"/>
                </a:cubicBezTo>
                <a:cubicBezTo>
                  <a:pt x="739242" y="6615573"/>
                  <a:pt x="405314" y="6658919"/>
                  <a:pt x="0" y="6640440"/>
                </a:cubicBezTo>
                <a:cubicBezTo>
                  <a:pt x="-6" y="6514893"/>
                  <a:pt x="-19205" y="6319824"/>
                  <a:pt x="0" y="6109205"/>
                </a:cubicBezTo>
                <a:cubicBezTo>
                  <a:pt x="19205" y="5898587"/>
                  <a:pt x="-17153" y="5558559"/>
                  <a:pt x="0" y="5378756"/>
                </a:cubicBezTo>
                <a:cubicBezTo>
                  <a:pt x="17153" y="5198953"/>
                  <a:pt x="29312" y="4811597"/>
                  <a:pt x="0" y="4648308"/>
                </a:cubicBezTo>
                <a:cubicBezTo>
                  <a:pt x="-29312" y="4485019"/>
                  <a:pt x="-5900" y="4294136"/>
                  <a:pt x="0" y="3984264"/>
                </a:cubicBezTo>
                <a:cubicBezTo>
                  <a:pt x="5900" y="3674392"/>
                  <a:pt x="6427" y="3508380"/>
                  <a:pt x="0" y="3320220"/>
                </a:cubicBezTo>
                <a:cubicBezTo>
                  <a:pt x="-6427" y="3132060"/>
                  <a:pt x="18730" y="3031497"/>
                  <a:pt x="0" y="2855389"/>
                </a:cubicBezTo>
                <a:cubicBezTo>
                  <a:pt x="-18730" y="2679281"/>
                  <a:pt x="-6410" y="2291961"/>
                  <a:pt x="0" y="2124941"/>
                </a:cubicBezTo>
                <a:cubicBezTo>
                  <a:pt x="6410" y="1957921"/>
                  <a:pt x="2559" y="1825570"/>
                  <a:pt x="0" y="1660110"/>
                </a:cubicBezTo>
                <a:cubicBezTo>
                  <a:pt x="-2559" y="1494650"/>
                  <a:pt x="4522" y="1318806"/>
                  <a:pt x="0" y="1062470"/>
                </a:cubicBezTo>
                <a:cubicBezTo>
                  <a:pt x="-4522" y="806134"/>
                  <a:pt x="12776" y="316556"/>
                  <a:pt x="0" y="0"/>
                </a:cubicBezTo>
                <a:close/>
              </a:path>
              <a:path w="5063488" h="6640440" stroke="0" extrusionOk="0">
                <a:moveTo>
                  <a:pt x="0" y="0"/>
                </a:moveTo>
                <a:cubicBezTo>
                  <a:pt x="117161" y="-7301"/>
                  <a:pt x="430734" y="24968"/>
                  <a:pt x="582301" y="0"/>
                </a:cubicBezTo>
                <a:cubicBezTo>
                  <a:pt x="733868" y="-24968"/>
                  <a:pt x="885080" y="-21467"/>
                  <a:pt x="1063332" y="0"/>
                </a:cubicBezTo>
                <a:cubicBezTo>
                  <a:pt x="1241584" y="21467"/>
                  <a:pt x="1381179" y="4663"/>
                  <a:pt x="1594999" y="0"/>
                </a:cubicBezTo>
                <a:cubicBezTo>
                  <a:pt x="1808819" y="-4663"/>
                  <a:pt x="1972294" y="28396"/>
                  <a:pt x="2278570" y="0"/>
                </a:cubicBezTo>
                <a:cubicBezTo>
                  <a:pt x="2584846" y="-28396"/>
                  <a:pt x="2657184" y="-16732"/>
                  <a:pt x="2810236" y="0"/>
                </a:cubicBezTo>
                <a:cubicBezTo>
                  <a:pt x="2963288" y="16732"/>
                  <a:pt x="3157458" y="-15970"/>
                  <a:pt x="3291267" y="0"/>
                </a:cubicBezTo>
                <a:cubicBezTo>
                  <a:pt x="3425076" y="15970"/>
                  <a:pt x="3716007" y="-120"/>
                  <a:pt x="3873568" y="0"/>
                </a:cubicBezTo>
                <a:cubicBezTo>
                  <a:pt x="4031129" y="120"/>
                  <a:pt x="4114758" y="-2114"/>
                  <a:pt x="4354600" y="0"/>
                </a:cubicBezTo>
                <a:cubicBezTo>
                  <a:pt x="4594442" y="2114"/>
                  <a:pt x="4723502" y="15510"/>
                  <a:pt x="5063488" y="0"/>
                </a:cubicBezTo>
                <a:cubicBezTo>
                  <a:pt x="5097927" y="185976"/>
                  <a:pt x="5045108" y="416054"/>
                  <a:pt x="5063488" y="730448"/>
                </a:cubicBezTo>
                <a:cubicBezTo>
                  <a:pt x="5081868" y="1044842"/>
                  <a:pt x="5041342" y="1083089"/>
                  <a:pt x="5063488" y="1394492"/>
                </a:cubicBezTo>
                <a:cubicBezTo>
                  <a:pt x="5085634" y="1705895"/>
                  <a:pt x="5070659" y="1746934"/>
                  <a:pt x="5063488" y="1859323"/>
                </a:cubicBezTo>
                <a:cubicBezTo>
                  <a:pt x="5056317" y="1971712"/>
                  <a:pt x="5031020" y="2208462"/>
                  <a:pt x="5063488" y="2523367"/>
                </a:cubicBezTo>
                <a:cubicBezTo>
                  <a:pt x="5095956" y="2838272"/>
                  <a:pt x="5065265" y="3067245"/>
                  <a:pt x="5063488" y="3320220"/>
                </a:cubicBezTo>
                <a:cubicBezTo>
                  <a:pt x="5061711" y="3573195"/>
                  <a:pt x="5088582" y="3704695"/>
                  <a:pt x="5063488" y="3984264"/>
                </a:cubicBezTo>
                <a:cubicBezTo>
                  <a:pt x="5038394" y="4263833"/>
                  <a:pt x="5068369" y="4308171"/>
                  <a:pt x="5063488" y="4449095"/>
                </a:cubicBezTo>
                <a:cubicBezTo>
                  <a:pt x="5058607" y="4590019"/>
                  <a:pt x="5071689" y="4786892"/>
                  <a:pt x="5063488" y="4980330"/>
                </a:cubicBezTo>
                <a:cubicBezTo>
                  <a:pt x="5055287" y="5173768"/>
                  <a:pt x="5029284" y="5394701"/>
                  <a:pt x="5063488" y="5710778"/>
                </a:cubicBezTo>
                <a:cubicBezTo>
                  <a:pt x="5097692" y="6026855"/>
                  <a:pt x="5033451" y="6391800"/>
                  <a:pt x="5063488" y="6640440"/>
                </a:cubicBezTo>
                <a:cubicBezTo>
                  <a:pt x="4819026" y="6628513"/>
                  <a:pt x="4663599" y="6644962"/>
                  <a:pt x="4481187" y="6640440"/>
                </a:cubicBezTo>
                <a:cubicBezTo>
                  <a:pt x="4298775" y="6635918"/>
                  <a:pt x="4064350" y="6651391"/>
                  <a:pt x="3898886" y="6640440"/>
                </a:cubicBezTo>
                <a:cubicBezTo>
                  <a:pt x="3733422" y="6629489"/>
                  <a:pt x="3555916" y="6641212"/>
                  <a:pt x="3265950" y="6640440"/>
                </a:cubicBezTo>
                <a:cubicBezTo>
                  <a:pt x="2975984" y="6639668"/>
                  <a:pt x="2779650" y="6642988"/>
                  <a:pt x="2582379" y="6640440"/>
                </a:cubicBezTo>
                <a:cubicBezTo>
                  <a:pt x="2385108" y="6637892"/>
                  <a:pt x="2188123" y="6652013"/>
                  <a:pt x="2050713" y="6640440"/>
                </a:cubicBezTo>
                <a:cubicBezTo>
                  <a:pt x="1913303" y="6628867"/>
                  <a:pt x="1729553" y="6651551"/>
                  <a:pt x="1569681" y="6640440"/>
                </a:cubicBezTo>
                <a:cubicBezTo>
                  <a:pt x="1409809" y="6629329"/>
                  <a:pt x="1179347" y="6607892"/>
                  <a:pt x="835476" y="6640440"/>
                </a:cubicBezTo>
                <a:cubicBezTo>
                  <a:pt x="491605" y="6672988"/>
                  <a:pt x="228307" y="6665482"/>
                  <a:pt x="0" y="6640440"/>
                </a:cubicBezTo>
                <a:cubicBezTo>
                  <a:pt x="-21827" y="6531399"/>
                  <a:pt x="-15972" y="6394474"/>
                  <a:pt x="0" y="6175609"/>
                </a:cubicBezTo>
                <a:cubicBezTo>
                  <a:pt x="15972" y="5956744"/>
                  <a:pt x="-33569" y="5720760"/>
                  <a:pt x="0" y="5378756"/>
                </a:cubicBezTo>
                <a:cubicBezTo>
                  <a:pt x="33569" y="5036752"/>
                  <a:pt x="-22716" y="5006324"/>
                  <a:pt x="0" y="4847521"/>
                </a:cubicBezTo>
                <a:cubicBezTo>
                  <a:pt x="22716" y="4688718"/>
                  <a:pt x="8856" y="4410641"/>
                  <a:pt x="0" y="4249882"/>
                </a:cubicBezTo>
                <a:cubicBezTo>
                  <a:pt x="-8856" y="4089123"/>
                  <a:pt x="-24210" y="3651831"/>
                  <a:pt x="0" y="3453029"/>
                </a:cubicBezTo>
                <a:cubicBezTo>
                  <a:pt x="24210" y="3254227"/>
                  <a:pt x="6194" y="2945354"/>
                  <a:pt x="0" y="2788985"/>
                </a:cubicBezTo>
                <a:cubicBezTo>
                  <a:pt x="-6194" y="2632616"/>
                  <a:pt x="-15854" y="2277971"/>
                  <a:pt x="0" y="2058536"/>
                </a:cubicBezTo>
                <a:cubicBezTo>
                  <a:pt x="15854" y="1839101"/>
                  <a:pt x="17954" y="1751105"/>
                  <a:pt x="0" y="1460897"/>
                </a:cubicBezTo>
                <a:cubicBezTo>
                  <a:pt x="-17954" y="1170689"/>
                  <a:pt x="-10290" y="1143474"/>
                  <a:pt x="0" y="863257"/>
                </a:cubicBezTo>
                <a:cubicBezTo>
                  <a:pt x="10290" y="583040"/>
                  <a:pt x="-20396" y="408599"/>
                  <a:pt x="0" y="0"/>
                </a:cubicBezTo>
                <a:close/>
              </a:path>
            </a:pathLst>
          </a:custGeom>
          <a:ln w="57150">
            <a:solidFill>
              <a:schemeClr val="bg2"/>
            </a:solidFill>
            <a:extLst>
              <a:ext uri="{C807C97D-BFC1-408E-A445-0C87EB9F89A2}">
                <ask:lineSketchStyleProps xmlns:ask="http://schemas.microsoft.com/office/drawing/2018/sketchyshapes" sd="677350395">
                  <a:prstGeom prst="rect">
                    <a:avLst/>
                  </a:prstGeom>
                  <ask:type>
                    <ask:lineSketchFreehand/>
                  </ask:type>
                </ask:lineSketchStyleProps>
              </a:ext>
            </a:extLst>
          </a:ln>
        </p:spPr>
      </p:pic>
    </p:spTree>
    <p:extLst>
      <p:ext uri="{BB962C8B-B14F-4D97-AF65-F5344CB8AC3E}">
        <p14:creationId xmlns:p14="http://schemas.microsoft.com/office/powerpoint/2010/main" val="216389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768D109-ECDF-8323-3AA5-0F14AC23190C}"/>
            </a:ext>
          </a:extLst>
        </p:cNvPr>
        <p:cNvGrpSpPr/>
        <p:nvPr/>
      </p:nvGrpSpPr>
      <p:grpSpPr>
        <a:xfrm>
          <a:off x="0" y="0"/>
          <a:ext cx="0" cy="0"/>
          <a:chOff x="0" y="0"/>
          <a:chExt cx="0" cy="0"/>
        </a:xfrm>
      </p:grpSpPr>
      <p:pic>
        <p:nvPicPr>
          <p:cNvPr id="2" name="S clip 1">
            <a:hlinkClick r:id="" action="ppaction://media"/>
            <a:extLst>
              <a:ext uri="{FF2B5EF4-FFF2-40B4-BE49-F238E27FC236}">
                <a16:creationId xmlns:a16="http://schemas.microsoft.com/office/drawing/2014/main" id="{5B8FDDFF-E038-233F-314E-6F879CD9A4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custGeom>
            <a:avLst/>
            <a:gdLst>
              <a:gd name="connsiteX0" fmla="*/ 0 w 9753600"/>
              <a:gd name="connsiteY0" fmla="*/ 0 h 5486400"/>
              <a:gd name="connsiteX1" fmla="*/ 696686 w 9753600"/>
              <a:gd name="connsiteY1" fmla="*/ 0 h 5486400"/>
              <a:gd name="connsiteX2" fmla="*/ 1295835 w 9753600"/>
              <a:gd name="connsiteY2" fmla="*/ 0 h 5486400"/>
              <a:gd name="connsiteX3" fmla="*/ 1894985 w 9753600"/>
              <a:gd name="connsiteY3" fmla="*/ 0 h 5486400"/>
              <a:gd name="connsiteX4" fmla="*/ 2591671 w 9753600"/>
              <a:gd name="connsiteY4" fmla="*/ 0 h 5486400"/>
              <a:gd name="connsiteX5" fmla="*/ 3385893 w 9753600"/>
              <a:gd name="connsiteY5" fmla="*/ 0 h 5486400"/>
              <a:gd name="connsiteX6" fmla="*/ 4180114 w 9753600"/>
              <a:gd name="connsiteY6" fmla="*/ 0 h 5486400"/>
              <a:gd name="connsiteX7" fmla="*/ 4974336 w 9753600"/>
              <a:gd name="connsiteY7" fmla="*/ 0 h 5486400"/>
              <a:gd name="connsiteX8" fmla="*/ 5866094 w 9753600"/>
              <a:gd name="connsiteY8" fmla="*/ 0 h 5486400"/>
              <a:gd name="connsiteX9" fmla="*/ 6562779 w 9753600"/>
              <a:gd name="connsiteY9" fmla="*/ 0 h 5486400"/>
              <a:gd name="connsiteX10" fmla="*/ 7357001 w 9753600"/>
              <a:gd name="connsiteY10" fmla="*/ 0 h 5486400"/>
              <a:gd name="connsiteX11" fmla="*/ 8053687 w 9753600"/>
              <a:gd name="connsiteY11" fmla="*/ 0 h 5486400"/>
              <a:gd name="connsiteX12" fmla="*/ 8750373 w 9753600"/>
              <a:gd name="connsiteY12" fmla="*/ 0 h 5486400"/>
              <a:gd name="connsiteX13" fmla="*/ 9753600 w 9753600"/>
              <a:gd name="connsiteY13" fmla="*/ 0 h 5486400"/>
              <a:gd name="connsiteX14" fmla="*/ 9753600 w 9753600"/>
              <a:gd name="connsiteY14" fmla="*/ 521208 h 5486400"/>
              <a:gd name="connsiteX15" fmla="*/ 9753600 w 9753600"/>
              <a:gd name="connsiteY15" fmla="*/ 1261872 h 5486400"/>
              <a:gd name="connsiteX16" fmla="*/ 9753600 w 9753600"/>
              <a:gd name="connsiteY16" fmla="*/ 1837944 h 5486400"/>
              <a:gd name="connsiteX17" fmla="*/ 9753600 w 9753600"/>
              <a:gd name="connsiteY17" fmla="*/ 2578608 h 5486400"/>
              <a:gd name="connsiteX18" fmla="*/ 9753600 w 9753600"/>
              <a:gd name="connsiteY18" fmla="*/ 3209544 h 5486400"/>
              <a:gd name="connsiteX19" fmla="*/ 9753600 w 9753600"/>
              <a:gd name="connsiteY19" fmla="*/ 3785616 h 5486400"/>
              <a:gd name="connsiteX20" fmla="*/ 9753600 w 9753600"/>
              <a:gd name="connsiteY20" fmla="*/ 4306824 h 5486400"/>
              <a:gd name="connsiteX21" fmla="*/ 9753600 w 9753600"/>
              <a:gd name="connsiteY21" fmla="*/ 4882896 h 5486400"/>
              <a:gd name="connsiteX22" fmla="*/ 9753600 w 9753600"/>
              <a:gd name="connsiteY22" fmla="*/ 5486400 h 5486400"/>
              <a:gd name="connsiteX23" fmla="*/ 9056914 w 9753600"/>
              <a:gd name="connsiteY23" fmla="*/ 5486400 h 5486400"/>
              <a:gd name="connsiteX24" fmla="*/ 8165157 w 9753600"/>
              <a:gd name="connsiteY24" fmla="*/ 5486400 h 5486400"/>
              <a:gd name="connsiteX25" fmla="*/ 7273399 w 9753600"/>
              <a:gd name="connsiteY25" fmla="*/ 5486400 h 5486400"/>
              <a:gd name="connsiteX26" fmla="*/ 6576713 w 9753600"/>
              <a:gd name="connsiteY26" fmla="*/ 5486400 h 5486400"/>
              <a:gd name="connsiteX27" fmla="*/ 5684955 w 9753600"/>
              <a:gd name="connsiteY27" fmla="*/ 5486400 h 5486400"/>
              <a:gd name="connsiteX28" fmla="*/ 4988270 w 9753600"/>
              <a:gd name="connsiteY28" fmla="*/ 5486400 h 5486400"/>
              <a:gd name="connsiteX29" fmla="*/ 4194048 w 9753600"/>
              <a:gd name="connsiteY29" fmla="*/ 5486400 h 5486400"/>
              <a:gd name="connsiteX30" fmla="*/ 3789970 w 9753600"/>
              <a:gd name="connsiteY30" fmla="*/ 5486400 h 5486400"/>
              <a:gd name="connsiteX31" fmla="*/ 2898213 w 9753600"/>
              <a:gd name="connsiteY31" fmla="*/ 5486400 h 5486400"/>
              <a:gd name="connsiteX32" fmla="*/ 2299063 w 9753600"/>
              <a:gd name="connsiteY32" fmla="*/ 5486400 h 5486400"/>
              <a:gd name="connsiteX33" fmla="*/ 1504841 w 9753600"/>
              <a:gd name="connsiteY33" fmla="*/ 5486400 h 5486400"/>
              <a:gd name="connsiteX34" fmla="*/ 1100763 w 9753600"/>
              <a:gd name="connsiteY34" fmla="*/ 5486400 h 5486400"/>
              <a:gd name="connsiteX35" fmla="*/ 0 w 9753600"/>
              <a:gd name="connsiteY35" fmla="*/ 5486400 h 5486400"/>
              <a:gd name="connsiteX36" fmla="*/ 0 w 9753600"/>
              <a:gd name="connsiteY36" fmla="*/ 4855464 h 5486400"/>
              <a:gd name="connsiteX37" fmla="*/ 0 w 9753600"/>
              <a:gd name="connsiteY37" fmla="*/ 4279392 h 5486400"/>
              <a:gd name="connsiteX38" fmla="*/ 0 w 9753600"/>
              <a:gd name="connsiteY38" fmla="*/ 3758184 h 5486400"/>
              <a:gd name="connsiteX39" fmla="*/ 0 w 9753600"/>
              <a:gd name="connsiteY39" fmla="*/ 2962656 h 5486400"/>
              <a:gd name="connsiteX40" fmla="*/ 0 w 9753600"/>
              <a:gd name="connsiteY40" fmla="*/ 2441448 h 5486400"/>
              <a:gd name="connsiteX41" fmla="*/ 0 w 9753600"/>
              <a:gd name="connsiteY41" fmla="*/ 1755648 h 5486400"/>
              <a:gd name="connsiteX42" fmla="*/ 0 w 9753600"/>
              <a:gd name="connsiteY42" fmla="*/ 1234440 h 5486400"/>
              <a:gd name="connsiteX43" fmla="*/ 0 w 9753600"/>
              <a:gd name="connsiteY43"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53600" h="5486400" fill="none" extrusionOk="0">
                <a:moveTo>
                  <a:pt x="0" y="0"/>
                </a:moveTo>
                <a:cubicBezTo>
                  <a:pt x="293583" y="25292"/>
                  <a:pt x="521615" y="8923"/>
                  <a:pt x="696686" y="0"/>
                </a:cubicBezTo>
                <a:cubicBezTo>
                  <a:pt x="871757" y="-8923"/>
                  <a:pt x="1078231" y="-24864"/>
                  <a:pt x="1295835" y="0"/>
                </a:cubicBezTo>
                <a:cubicBezTo>
                  <a:pt x="1513439" y="24864"/>
                  <a:pt x="1617774" y="-27223"/>
                  <a:pt x="1894985" y="0"/>
                </a:cubicBezTo>
                <a:cubicBezTo>
                  <a:pt x="2172196" y="27223"/>
                  <a:pt x="2295221" y="30013"/>
                  <a:pt x="2591671" y="0"/>
                </a:cubicBezTo>
                <a:cubicBezTo>
                  <a:pt x="2888121" y="-30013"/>
                  <a:pt x="3150344" y="32933"/>
                  <a:pt x="3385893" y="0"/>
                </a:cubicBezTo>
                <a:cubicBezTo>
                  <a:pt x="3621442" y="-32933"/>
                  <a:pt x="3821149" y="-11064"/>
                  <a:pt x="4180114" y="0"/>
                </a:cubicBezTo>
                <a:cubicBezTo>
                  <a:pt x="4539079" y="11064"/>
                  <a:pt x="4614651" y="32567"/>
                  <a:pt x="4974336" y="0"/>
                </a:cubicBezTo>
                <a:cubicBezTo>
                  <a:pt x="5334021" y="-32567"/>
                  <a:pt x="5460547" y="-42304"/>
                  <a:pt x="5866094" y="0"/>
                </a:cubicBezTo>
                <a:cubicBezTo>
                  <a:pt x="6271641" y="42304"/>
                  <a:pt x="6318210" y="-32676"/>
                  <a:pt x="6562779" y="0"/>
                </a:cubicBezTo>
                <a:cubicBezTo>
                  <a:pt x="6807349" y="32676"/>
                  <a:pt x="7018218" y="7026"/>
                  <a:pt x="7357001" y="0"/>
                </a:cubicBezTo>
                <a:cubicBezTo>
                  <a:pt x="7695784" y="-7026"/>
                  <a:pt x="7807299" y="15001"/>
                  <a:pt x="8053687" y="0"/>
                </a:cubicBezTo>
                <a:cubicBezTo>
                  <a:pt x="8300075" y="-15001"/>
                  <a:pt x="8588192" y="-7704"/>
                  <a:pt x="8750373" y="0"/>
                </a:cubicBezTo>
                <a:cubicBezTo>
                  <a:pt x="8912554" y="7704"/>
                  <a:pt x="9412951" y="4606"/>
                  <a:pt x="9753600" y="0"/>
                </a:cubicBezTo>
                <a:cubicBezTo>
                  <a:pt x="9758629" y="250987"/>
                  <a:pt x="9763488" y="337160"/>
                  <a:pt x="9753600" y="521208"/>
                </a:cubicBezTo>
                <a:cubicBezTo>
                  <a:pt x="9743712" y="705256"/>
                  <a:pt x="9717910" y="1089921"/>
                  <a:pt x="9753600" y="1261872"/>
                </a:cubicBezTo>
                <a:cubicBezTo>
                  <a:pt x="9789290" y="1433823"/>
                  <a:pt x="9743040" y="1588536"/>
                  <a:pt x="9753600" y="1837944"/>
                </a:cubicBezTo>
                <a:cubicBezTo>
                  <a:pt x="9764160" y="2087352"/>
                  <a:pt x="9751707" y="2364037"/>
                  <a:pt x="9753600" y="2578608"/>
                </a:cubicBezTo>
                <a:cubicBezTo>
                  <a:pt x="9755493" y="2793179"/>
                  <a:pt x="9741663" y="2894422"/>
                  <a:pt x="9753600" y="3209544"/>
                </a:cubicBezTo>
                <a:cubicBezTo>
                  <a:pt x="9765537" y="3524666"/>
                  <a:pt x="9735496" y="3638441"/>
                  <a:pt x="9753600" y="3785616"/>
                </a:cubicBezTo>
                <a:cubicBezTo>
                  <a:pt x="9771704" y="3932791"/>
                  <a:pt x="9762757" y="4091720"/>
                  <a:pt x="9753600" y="4306824"/>
                </a:cubicBezTo>
                <a:cubicBezTo>
                  <a:pt x="9744443" y="4521928"/>
                  <a:pt x="9727324" y="4708898"/>
                  <a:pt x="9753600" y="4882896"/>
                </a:cubicBezTo>
                <a:cubicBezTo>
                  <a:pt x="9779876" y="5056894"/>
                  <a:pt x="9759068" y="5308980"/>
                  <a:pt x="9753600" y="5486400"/>
                </a:cubicBezTo>
                <a:cubicBezTo>
                  <a:pt x="9445759" y="5467927"/>
                  <a:pt x="9264486" y="5483799"/>
                  <a:pt x="9056914" y="5486400"/>
                </a:cubicBezTo>
                <a:cubicBezTo>
                  <a:pt x="8849342" y="5489001"/>
                  <a:pt x="8577119" y="5450659"/>
                  <a:pt x="8165157" y="5486400"/>
                </a:cubicBezTo>
                <a:cubicBezTo>
                  <a:pt x="7753195" y="5522141"/>
                  <a:pt x="7649426" y="5480164"/>
                  <a:pt x="7273399" y="5486400"/>
                </a:cubicBezTo>
                <a:cubicBezTo>
                  <a:pt x="6897372" y="5492636"/>
                  <a:pt x="6795728" y="5515990"/>
                  <a:pt x="6576713" y="5486400"/>
                </a:cubicBezTo>
                <a:cubicBezTo>
                  <a:pt x="6357698" y="5456810"/>
                  <a:pt x="6034601" y="5523612"/>
                  <a:pt x="5684955" y="5486400"/>
                </a:cubicBezTo>
                <a:cubicBezTo>
                  <a:pt x="5335309" y="5449188"/>
                  <a:pt x="5187128" y="5463783"/>
                  <a:pt x="4988270" y="5486400"/>
                </a:cubicBezTo>
                <a:cubicBezTo>
                  <a:pt x="4789412" y="5509017"/>
                  <a:pt x="4406460" y="5456570"/>
                  <a:pt x="4194048" y="5486400"/>
                </a:cubicBezTo>
                <a:cubicBezTo>
                  <a:pt x="3981636" y="5516230"/>
                  <a:pt x="3894023" y="5467544"/>
                  <a:pt x="3789970" y="5486400"/>
                </a:cubicBezTo>
                <a:cubicBezTo>
                  <a:pt x="3685917" y="5505256"/>
                  <a:pt x="3192357" y="5464611"/>
                  <a:pt x="2898213" y="5486400"/>
                </a:cubicBezTo>
                <a:cubicBezTo>
                  <a:pt x="2604069" y="5508189"/>
                  <a:pt x="2421049" y="5491694"/>
                  <a:pt x="2299063" y="5486400"/>
                </a:cubicBezTo>
                <a:cubicBezTo>
                  <a:pt x="2177077" y="5481107"/>
                  <a:pt x="1804220" y="5476866"/>
                  <a:pt x="1504841" y="5486400"/>
                </a:cubicBezTo>
                <a:cubicBezTo>
                  <a:pt x="1205462" y="5495934"/>
                  <a:pt x="1257525" y="5469833"/>
                  <a:pt x="1100763" y="5486400"/>
                </a:cubicBezTo>
                <a:cubicBezTo>
                  <a:pt x="944001" y="5502967"/>
                  <a:pt x="396132" y="5440240"/>
                  <a:pt x="0" y="5486400"/>
                </a:cubicBezTo>
                <a:cubicBezTo>
                  <a:pt x="-22315" y="5186463"/>
                  <a:pt x="-27108" y="5012900"/>
                  <a:pt x="0" y="4855464"/>
                </a:cubicBezTo>
                <a:cubicBezTo>
                  <a:pt x="27108" y="4698028"/>
                  <a:pt x="-28659" y="4411746"/>
                  <a:pt x="0" y="4279392"/>
                </a:cubicBezTo>
                <a:cubicBezTo>
                  <a:pt x="28659" y="4147038"/>
                  <a:pt x="-15793" y="3982199"/>
                  <a:pt x="0" y="3758184"/>
                </a:cubicBezTo>
                <a:cubicBezTo>
                  <a:pt x="15793" y="3534169"/>
                  <a:pt x="-7431" y="3132678"/>
                  <a:pt x="0" y="2962656"/>
                </a:cubicBezTo>
                <a:cubicBezTo>
                  <a:pt x="7431" y="2792634"/>
                  <a:pt x="3004" y="2616159"/>
                  <a:pt x="0" y="2441448"/>
                </a:cubicBezTo>
                <a:cubicBezTo>
                  <a:pt x="-3004" y="2266737"/>
                  <a:pt x="23544" y="1912658"/>
                  <a:pt x="0" y="1755648"/>
                </a:cubicBezTo>
                <a:cubicBezTo>
                  <a:pt x="-23544" y="1598638"/>
                  <a:pt x="-6189" y="1394206"/>
                  <a:pt x="0" y="1234440"/>
                </a:cubicBezTo>
                <a:cubicBezTo>
                  <a:pt x="6189" y="1074674"/>
                  <a:pt x="35685" y="464426"/>
                  <a:pt x="0" y="0"/>
                </a:cubicBezTo>
                <a:close/>
              </a:path>
              <a:path w="9753600" h="5486400" stroke="0" extrusionOk="0">
                <a:moveTo>
                  <a:pt x="0" y="0"/>
                </a:moveTo>
                <a:cubicBezTo>
                  <a:pt x="251489" y="17200"/>
                  <a:pt x="392349" y="26900"/>
                  <a:pt x="599150" y="0"/>
                </a:cubicBezTo>
                <a:cubicBezTo>
                  <a:pt x="805951" y="-26900"/>
                  <a:pt x="863595" y="3877"/>
                  <a:pt x="1003227" y="0"/>
                </a:cubicBezTo>
                <a:cubicBezTo>
                  <a:pt x="1142859" y="-3877"/>
                  <a:pt x="1634530" y="-6873"/>
                  <a:pt x="1894985" y="0"/>
                </a:cubicBezTo>
                <a:cubicBezTo>
                  <a:pt x="2155440" y="6873"/>
                  <a:pt x="2246259" y="-5015"/>
                  <a:pt x="2494135" y="0"/>
                </a:cubicBezTo>
                <a:cubicBezTo>
                  <a:pt x="2742011" y="5015"/>
                  <a:pt x="2854458" y="26756"/>
                  <a:pt x="3093285" y="0"/>
                </a:cubicBezTo>
                <a:cubicBezTo>
                  <a:pt x="3332112" y="-26756"/>
                  <a:pt x="3719014" y="-38452"/>
                  <a:pt x="3985042" y="0"/>
                </a:cubicBezTo>
                <a:cubicBezTo>
                  <a:pt x="4251070" y="38452"/>
                  <a:pt x="4354498" y="20468"/>
                  <a:pt x="4486656" y="0"/>
                </a:cubicBezTo>
                <a:cubicBezTo>
                  <a:pt x="4618814" y="-20468"/>
                  <a:pt x="5112234" y="-41841"/>
                  <a:pt x="5378414" y="0"/>
                </a:cubicBezTo>
                <a:cubicBezTo>
                  <a:pt x="5644594" y="41841"/>
                  <a:pt x="5934170" y="3563"/>
                  <a:pt x="6270171" y="0"/>
                </a:cubicBezTo>
                <a:cubicBezTo>
                  <a:pt x="6606172" y="-3563"/>
                  <a:pt x="6668262" y="-8395"/>
                  <a:pt x="6966857" y="0"/>
                </a:cubicBezTo>
                <a:cubicBezTo>
                  <a:pt x="7265452" y="8395"/>
                  <a:pt x="7507899" y="29920"/>
                  <a:pt x="7858615" y="0"/>
                </a:cubicBezTo>
                <a:cubicBezTo>
                  <a:pt x="8209331" y="-29920"/>
                  <a:pt x="8200935" y="-29324"/>
                  <a:pt x="8457765" y="0"/>
                </a:cubicBezTo>
                <a:cubicBezTo>
                  <a:pt x="8714595" y="29324"/>
                  <a:pt x="8758815" y="5083"/>
                  <a:pt x="9056914" y="0"/>
                </a:cubicBezTo>
                <a:cubicBezTo>
                  <a:pt x="9355013" y="-5083"/>
                  <a:pt x="9486934" y="25807"/>
                  <a:pt x="9753600" y="0"/>
                </a:cubicBezTo>
                <a:cubicBezTo>
                  <a:pt x="9781378" y="166537"/>
                  <a:pt x="9740265" y="329436"/>
                  <a:pt x="9753600" y="630936"/>
                </a:cubicBezTo>
                <a:cubicBezTo>
                  <a:pt x="9766935" y="932436"/>
                  <a:pt x="9755811" y="1042644"/>
                  <a:pt x="9753600" y="1316736"/>
                </a:cubicBezTo>
                <a:cubicBezTo>
                  <a:pt x="9751389" y="1590828"/>
                  <a:pt x="9745674" y="1794565"/>
                  <a:pt x="9753600" y="2057400"/>
                </a:cubicBezTo>
                <a:cubicBezTo>
                  <a:pt x="9761526" y="2320235"/>
                  <a:pt x="9742015" y="2450824"/>
                  <a:pt x="9753600" y="2798064"/>
                </a:cubicBezTo>
                <a:cubicBezTo>
                  <a:pt x="9765185" y="3145304"/>
                  <a:pt x="9783733" y="3214383"/>
                  <a:pt x="9753600" y="3538728"/>
                </a:cubicBezTo>
                <a:cubicBezTo>
                  <a:pt x="9723467" y="3863073"/>
                  <a:pt x="9760663" y="3883440"/>
                  <a:pt x="9753600" y="4059936"/>
                </a:cubicBezTo>
                <a:cubicBezTo>
                  <a:pt x="9746537" y="4236432"/>
                  <a:pt x="9747961" y="4429207"/>
                  <a:pt x="9753600" y="4636008"/>
                </a:cubicBezTo>
                <a:cubicBezTo>
                  <a:pt x="9759239" y="4842809"/>
                  <a:pt x="9756925" y="5167982"/>
                  <a:pt x="9753600" y="5486400"/>
                </a:cubicBezTo>
                <a:cubicBezTo>
                  <a:pt x="9549779" y="5485716"/>
                  <a:pt x="9433418" y="5515130"/>
                  <a:pt x="9154450" y="5486400"/>
                </a:cubicBezTo>
                <a:cubicBezTo>
                  <a:pt x="8875482" y="5457671"/>
                  <a:pt x="8613547" y="5498776"/>
                  <a:pt x="8457765" y="5486400"/>
                </a:cubicBezTo>
                <a:cubicBezTo>
                  <a:pt x="8301984" y="5474024"/>
                  <a:pt x="8192385" y="5477005"/>
                  <a:pt x="8053687" y="5486400"/>
                </a:cubicBezTo>
                <a:cubicBezTo>
                  <a:pt x="7914989" y="5495795"/>
                  <a:pt x="7850189" y="5493721"/>
                  <a:pt x="7649609" y="5486400"/>
                </a:cubicBezTo>
                <a:cubicBezTo>
                  <a:pt x="7449029" y="5479079"/>
                  <a:pt x="7167481" y="5501787"/>
                  <a:pt x="6952923" y="5486400"/>
                </a:cubicBezTo>
                <a:cubicBezTo>
                  <a:pt x="6738365" y="5471013"/>
                  <a:pt x="6664318" y="5470360"/>
                  <a:pt x="6451310" y="5486400"/>
                </a:cubicBezTo>
                <a:cubicBezTo>
                  <a:pt x="6238302" y="5502440"/>
                  <a:pt x="5877577" y="5513460"/>
                  <a:pt x="5657088" y="5486400"/>
                </a:cubicBezTo>
                <a:cubicBezTo>
                  <a:pt x="5436599" y="5459340"/>
                  <a:pt x="5260107" y="5477580"/>
                  <a:pt x="5155474" y="5486400"/>
                </a:cubicBezTo>
                <a:cubicBezTo>
                  <a:pt x="5050841" y="5495220"/>
                  <a:pt x="4699868" y="5455095"/>
                  <a:pt x="4361253" y="5486400"/>
                </a:cubicBezTo>
                <a:cubicBezTo>
                  <a:pt x="4022638" y="5517705"/>
                  <a:pt x="4107601" y="5481534"/>
                  <a:pt x="3957175" y="5486400"/>
                </a:cubicBezTo>
                <a:cubicBezTo>
                  <a:pt x="3806749" y="5491266"/>
                  <a:pt x="3475747" y="5463957"/>
                  <a:pt x="3162953" y="5486400"/>
                </a:cubicBezTo>
                <a:cubicBezTo>
                  <a:pt x="2850159" y="5508843"/>
                  <a:pt x="2838326" y="5487954"/>
                  <a:pt x="2661339" y="5486400"/>
                </a:cubicBezTo>
                <a:cubicBezTo>
                  <a:pt x="2484352" y="5484846"/>
                  <a:pt x="2409758" y="5478448"/>
                  <a:pt x="2257262" y="5486400"/>
                </a:cubicBezTo>
                <a:cubicBezTo>
                  <a:pt x="2104766" y="5494352"/>
                  <a:pt x="1944663" y="5482814"/>
                  <a:pt x="1755648" y="5486400"/>
                </a:cubicBezTo>
                <a:cubicBezTo>
                  <a:pt x="1566633" y="5489986"/>
                  <a:pt x="1236234" y="5463060"/>
                  <a:pt x="961426" y="5486400"/>
                </a:cubicBezTo>
                <a:cubicBezTo>
                  <a:pt x="686618" y="5509740"/>
                  <a:pt x="233222" y="5488308"/>
                  <a:pt x="0" y="5486400"/>
                </a:cubicBezTo>
                <a:cubicBezTo>
                  <a:pt x="-9938" y="5250090"/>
                  <a:pt x="12279" y="5189356"/>
                  <a:pt x="0" y="4965192"/>
                </a:cubicBezTo>
                <a:cubicBezTo>
                  <a:pt x="-12279" y="4741028"/>
                  <a:pt x="-7281" y="4627323"/>
                  <a:pt x="0" y="4443984"/>
                </a:cubicBezTo>
                <a:cubicBezTo>
                  <a:pt x="7281" y="4260645"/>
                  <a:pt x="20190" y="3868547"/>
                  <a:pt x="0" y="3703320"/>
                </a:cubicBezTo>
                <a:cubicBezTo>
                  <a:pt x="-20190" y="3538093"/>
                  <a:pt x="2156" y="3419573"/>
                  <a:pt x="0" y="3182112"/>
                </a:cubicBezTo>
                <a:cubicBezTo>
                  <a:pt x="-2156" y="2944651"/>
                  <a:pt x="-811" y="2818991"/>
                  <a:pt x="0" y="2496312"/>
                </a:cubicBezTo>
                <a:cubicBezTo>
                  <a:pt x="811" y="2173633"/>
                  <a:pt x="783" y="2205921"/>
                  <a:pt x="0" y="1920240"/>
                </a:cubicBezTo>
                <a:cubicBezTo>
                  <a:pt x="-783" y="1634559"/>
                  <a:pt x="-28422" y="1410344"/>
                  <a:pt x="0" y="1234440"/>
                </a:cubicBezTo>
                <a:cubicBezTo>
                  <a:pt x="28422" y="1058536"/>
                  <a:pt x="2979" y="490664"/>
                  <a:pt x="0" y="0"/>
                </a:cubicBezTo>
                <a:close/>
              </a:path>
            </a:pathLst>
          </a:custGeom>
          <a:ln w="57150">
            <a:solidFill>
              <a:schemeClr val="bg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39206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F53E9-6C1C-D433-0F04-C76BEBF183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FBAEA6-4228-8CAE-2AD8-433BD804B473}"/>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101FBF86-FB8F-7566-771B-F7EF6910E97C}"/>
              </a:ext>
            </a:extLst>
          </p:cNvPr>
          <p:cNvSpPr txBox="1"/>
          <p:nvPr/>
        </p:nvSpPr>
        <p:spPr>
          <a:xfrm>
            <a:off x="790574" y="2382441"/>
            <a:ext cx="7777354" cy="3911648"/>
          </a:xfrm>
          <a:prstGeom prst="rect">
            <a:avLst/>
          </a:prstGeom>
          <a:noFill/>
        </p:spPr>
        <p:txBody>
          <a:bodyPr wrap="square" rtlCol="0">
            <a:spAutoFit/>
          </a:bodyPr>
          <a:lstStyle/>
          <a:p>
            <a:pPr defTabSz="914400">
              <a:lnSpc>
                <a:spcPct val="85000"/>
              </a:lnSpc>
              <a:spcAft>
                <a:spcPts val="600"/>
              </a:spcAft>
            </a:pPr>
            <a:r>
              <a:rPr lang="en-US" sz="4000">
                <a:solidFill>
                  <a:schemeClr val="bg1"/>
                </a:solidFill>
                <a:latin typeface="Abadi" panose="020B0604020104020204" pitchFamily="34" charset="0"/>
              </a:rPr>
              <a:t>Demand avoidance or anxiety may stop people taking part in design research.</a:t>
            </a:r>
          </a:p>
          <a:p>
            <a:pPr defTabSz="914400">
              <a:lnSpc>
                <a:spcPct val="85000"/>
              </a:lnSpc>
              <a:spcAft>
                <a:spcPts val="600"/>
              </a:spcAft>
              <a:buFont typeface="Arial" pitchFamily="34" charset="0"/>
              <a:buChar char=" "/>
            </a:pPr>
            <a:endParaRPr lang="en-US" sz="4000">
              <a:solidFill>
                <a:schemeClr val="bg1"/>
              </a:solidFill>
              <a:latin typeface="Abadi" panose="020B0604020104020204" pitchFamily="34" charset="0"/>
            </a:endParaRPr>
          </a:p>
          <a:p>
            <a:pPr defTabSz="914400">
              <a:lnSpc>
                <a:spcPct val="85000"/>
              </a:lnSpc>
              <a:spcAft>
                <a:spcPts val="600"/>
              </a:spcAft>
            </a:pPr>
            <a:r>
              <a:rPr lang="en-US" sz="4000">
                <a:solidFill>
                  <a:schemeClr val="bg1"/>
                </a:solidFill>
                <a:latin typeface="Abadi" panose="020B0604020104020204" pitchFamily="34" charset="0"/>
              </a:rPr>
              <a:t>That’s not because they feel they don’t want to, but because they feel they can’t.</a:t>
            </a:r>
          </a:p>
        </p:txBody>
      </p:sp>
      <p:pic>
        <p:nvPicPr>
          <p:cNvPr id="5" name="Graphic 4" descr="Takeaway with solid fill">
            <a:extLst>
              <a:ext uri="{FF2B5EF4-FFF2-40B4-BE49-F238E27FC236}">
                <a16:creationId xmlns:a16="http://schemas.microsoft.com/office/drawing/2014/main" id="{945BD80E-8A96-2BD6-5C70-E2E7A4368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65167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A group of people running on a track&#10;&#10;AI-generated content may be incorrect.">
            <a:extLst>
              <a:ext uri="{FF2B5EF4-FFF2-40B4-BE49-F238E27FC236}">
                <a16:creationId xmlns:a16="http://schemas.microsoft.com/office/drawing/2014/main" id="{76435FE8-DD8B-B316-2040-6FDF3A533CB5}"/>
              </a:ext>
            </a:extLst>
          </p:cNvPr>
          <p:cNvPicPr>
            <a:picLocks noChangeAspect="1"/>
          </p:cNvPicPr>
          <p:nvPr/>
        </p:nvPicPr>
        <p:blipFill>
          <a:blip r:embed="rId3" cstate="print">
            <a:extLst>
              <a:ext uri="{28A0092B-C50C-407E-A947-70E740481C1C}">
                <a14:useLocalDpi xmlns:a14="http://schemas.microsoft.com/office/drawing/2010/main" val="0"/>
              </a:ext>
            </a:extLst>
          </a:blip>
          <a:srcRect t="9033" r="-1" b="41524"/>
          <a:stretch/>
        </p:blipFill>
        <p:spPr>
          <a:xfrm>
            <a:off x="635457" y="640080"/>
            <a:ext cx="10916463" cy="3602736"/>
          </a:xfrm>
          <a:custGeom>
            <a:avLst/>
            <a:gdLst>
              <a:gd name="connsiteX0" fmla="*/ 0 w 10916463"/>
              <a:gd name="connsiteY0" fmla="*/ 0 h 3602736"/>
              <a:gd name="connsiteX1" fmla="*/ 682279 w 10916463"/>
              <a:gd name="connsiteY1" fmla="*/ 0 h 3602736"/>
              <a:gd name="connsiteX2" fmla="*/ 1255393 w 10916463"/>
              <a:gd name="connsiteY2" fmla="*/ 0 h 3602736"/>
              <a:gd name="connsiteX3" fmla="*/ 1610178 w 10916463"/>
              <a:gd name="connsiteY3" fmla="*/ 0 h 3602736"/>
              <a:gd name="connsiteX4" fmla="*/ 2401622 w 10916463"/>
              <a:gd name="connsiteY4" fmla="*/ 0 h 3602736"/>
              <a:gd name="connsiteX5" fmla="*/ 3302230 w 10916463"/>
              <a:gd name="connsiteY5" fmla="*/ 0 h 3602736"/>
              <a:gd name="connsiteX6" fmla="*/ 4202838 w 10916463"/>
              <a:gd name="connsiteY6" fmla="*/ 0 h 3602736"/>
              <a:gd name="connsiteX7" fmla="*/ 4994282 w 10916463"/>
              <a:gd name="connsiteY7" fmla="*/ 0 h 3602736"/>
              <a:gd name="connsiteX8" fmla="*/ 5894890 w 10916463"/>
              <a:gd name="connsiteY8" fmla="*/ 0 h 3602736"/>
              <a:gd name="connsiteX9" fmla="*/ 6358840 w 10916463"/>
              <a:gd name="connsiteY9" fmla="*/ 0 h 3602736"/>
              <a:gd name="connsiteX10" fmla="*/ 7041119 w 10916463"/>
              <a:gd name="connsiteY10" fmla="*/ 0 h 3602736"/>
              <a:gd name="connsiteX11" fmla="*/ 7941727 w 10916463"/>
              <a:gd name="connsiteY11" fmla="*/ 0 h 3602736"/>
              <a:gd name="connsiteX12" fmla="*/ 8842335 w 10916463"/>
              <a:gd name="connsiteY12" fmla="*/ 0 h 3602736"/>
              <a:gd name="connsiteX13" fmla="*/ 9306285 w 10916463"/>
              <a:gd name="connsiteY13" fmla="*/ 0 h 3602736"/>
              <a:gd name="connsiteX14" fmla="*/ 9988564 w 10916463"/>
              <a:gd name="connsiteY14" fmla="*/ 0 h 3602736"/>
              <a:gd name="connsiteX15" fmla="*/ 10916463 w 10916463"/>
              <a:gd name="connsiteY15" fmla="*/ 0 h 3602736"/>
              <a:gd name="connsiteX16" fmla="*/ 10916463 w 10916463"/>
              <a:gd name="connsiteY16" fmla="*/ 492374 h 3602736"/>
              <a:gd name="connsiteX17" fmla="*/ 10916463 w 10916463"/>
              <a:gd name="connsiteY17" fmla="*/ 1092830 h 3602736"/>
              <a:gd name="connsiteX18" fmla="*/ 10916463 w 10916463"/>
              <a:gd name="connsiteY18" fmla="*/ 1765341 h 3602736"/>
              <a:gd name="connsiteX19" fmla="*/ 10916463 w 10916463"/>
              <a:gd name="connsiteY19" fmla="*/ 2401824 h 3602736"/>
              <a:gd name="connsiteX20" fmla="*/ 10916463 w 10916463"/>
              <a:gd name="connsiteY20" fmla="*/ 3074335 h 3602736"/>
              <a:gd name="connsiteX21" fmla="*/ 10916463 w 10916463"/>
              <a:gd name="connsiteY21" fmla="*/ 3602736 h 3602736"/>
              <a:gd name="connsiteX22" fmla="*/ 10452513 w 10916463"/>
              <a:gd name="connsiteY22" fmla="*/ 3602736 h 3602736"/>
              <a:gd name="connsiteX23" fmla="*/ 9551905 w 10916463"/>
              <a:gd name="connsiteY23" fmla="*/ 3602736 h 3602736"/>
              <a:gd name="connsiteX24" fmla="*/ 8651297 w 10916463"/>
              <a:gd name="connsiteY24" fmla="*/ 3602736 h 3602736"/>
              <a:gd name="connsiteX25" fmla="*/ 8078183 w 10916463"/>
              <a:gd name="connsiteY25" fmla="*/ 3602736 h 3602736"/>
              <a:gd name="connsiteX26" fmla="*/ 7614233 w 10916463"/>
              <a:gd name="connsiteY26" fmla="*/ 3602736 h 3602736"/>
              <a:gd name="connsiteX27" fmla="*/ 7041119 w 10916463"/>
              <a:gd name="connsiteY27" fmla="*/ 3602736 h 3602736"/>
              <a:gd name="connsiteX28" fmla="*/ 6140510 w 10916463"/>
              <a:gd name="connsiteY28" fmla="*/ 3602736 h 3602736"/>
              <a:gd name="connsiteX29" fmla="*/ 5676561 w 10916463"/>
              <a:gd name="connsiteY29" fmla="*/ 3602736 h 3602736"/>
              <a:gd name="connsiteX30" fmla="*/ 4775953 w 10916463"/>
              <a:gd name="connsiteY30" fmla="*/ 3602736 h 3602736"/>
              <a:gd name="connsiteX31" fmla="*/ 3875344 w 10916463"/>
              <a:gd name="connsiteY31" fmla="*/ 3602736 h 3602736"/>
              <a:gd name="connsiteX32" fmla="*/ 3302230 w 10916463"/>
              <a:gd name="connsiteY32" fmla="*/ 3602736 h 3602736"/>
              <a:gd name="connsiteX33" fmla="*/ 2838280 w 10916463"/>
              <a:gd name="connsiteY33" fmla="*/ 3602736 h 3602736"/>
              <a:gd name="connsiteX34" fmla="*/ 2374331 w 10916463"/>
              <a:gd name="connsiteY34" fmla="*/ 3602736 h 3602736"/>
              <a:gd name="connsiteX35" fmla="*/ 1692052 w 10916463"/>
              <a:gd name="connsiteY35" fmla="*/ 3602736 h 3602736"/>
              <a:gd name="connsiteX36" fmla="*/ 791444 w 10916463"/>
              <a:gd name="connsiteY36" fmla="*/ 3602736 h 3602736"/>
              <a:gd name="connsiteX37" fmla="*/ 0 w 10916463"/>
              <a:gd name="connsiteY37" fmla="*/ 3602736 h 3602736"/>
              <a:gd name="connsiteX38" fmla="*/ 0 w 10916463"/>
              <a:gd name="connsiteY38" fmla="*/ 2966253 h 3602736"/>
              <a:gd name="connsiteX39" fmla="*/ 0 w 10916463"/>
              <a:gd name="connsiteY39" fmla="*/ 2401824 h 3602736"/>
              <a:gd name="connsiteX40" fmla="*/ 0 w 10916463"/>
              <a:gd name="connsiteY40" fmla="*/ 1909450 h 3602736"/>
              <a:gd name="connsiteX41" fmla="*/ 0 w 10916463"/>
              <a:gd name="connsiteY41" fmla="*/ 1236939 h 3602736"/>
              <a:gd name="connsiteX42" fmla="*/ 0 w 10916463"/>
              <a:gd name="connsiteY42" fmla="*/ 636483 h 3602736"/>
              <a:gd name="connsiteX43" fmla="*/ 0 w 10916463"/>
              <a:gd name="connsiteY43" fmla="*/ 0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16463" h="3602736" fill="none" extrusionOk="0">
                <a:moveTo>
                  <a:pt x="0" y="0"/>
                </a:moveTo>
                <a:cubicBezTo>
                  <a:pt x="236895" y="-3967"/>
                  <a:pt x="366886" y="-12803"/>
                  <a:pt x="682279" y="0"/>
                </a:cubicBezTo>
                <a:cubicBezTo>
                  <a:pt x="997672" y="12803"/>
                  <a:pt x="1117447" y="-13266"/>
                  <a:pt x="1255393" y="0"/>
                </a:cubicBezTo>
                <a:cubicBezTo>
                  <a:pt x="1393339" y="13266"/>
                  <a:pt x="1510037" y="-3428"/>
                  <a:pt x="1610178" y="0"/>
                </a:cubicBezTo>
                <a:cubicBezTo>
                  <a:pt x="1710320" y="3428"/>
                  <a:pt x="2059142" y="-19510"/>
                  <a:pt x="2401622" y="0"/>
                </a:cubicBezTo>
                <a:cubicBezTo>
                  <a:pt x="2744102" y="19510"/>
                  <a:pt x="3097943" y="-32854"/>
                  <a:pt x="3302230" y="0"/>
                </a:cubicBezTo>
                <a:cubicBezTo>
                  <a:pt x="3506517" y="32854"/>
                  <a:pt x="4014763" y="8462"/>
                  <a:pt x="4202838" y="0"/>
                </a:cubicBezTo>
                <a:cubicBezTo>
                  <a:pt x="4390913" y="-8462"/>
                  <a:pt x="4827578" y="27063"/>
                  <a:pt x="4994282" y="0"/>
                </a:cubicBezTo>
                <a:cubicBezTo>
                  <a:pt x="5160986" y="-27063"/>
                  <a:pt x="5510030" y="-13339"/>
                  <a:pt x="5894890" y="0"/>
                </a:cubicBezTo>
                <a:cubicBezTo>
                  <a:pt x="6279750" y="13339"/>
                  <a:pt x="6261633" y="4674"/>
                  <a:pt x="6358840" y="0"/>
                </a:cubicBezTo>
                <a:cubicBezTo>
                  <a:pt x="6456047" y="-4674"/>
                  <a:pt x="6817257" y="9243"/>
                  <a:pt x="7041119" y="0"/>
                </a:cubicBezTo>
                <a:cubicBezTo>
                  <a:pt x="7264981" y="-9243"/>
                  <a:pt x="7582934" y="42759"/>
                  <a:pt x="7941727" y="0"/>
                </a:cubicBezTo>
                <a:cubicBezTo>
                  <a:pt x="8300520" y="-42759"/>
                  <a:pt x="8458441" y="29285"/>
                  <a:pt x="8842335" y="0"/>
                </a:cubicBezTo>
                <a:cubicBezTo>
                  <a:pt x="9226229" y="-29285"/>
                  <a:pt x="9100091" y="-21984"/>
                  <a:pt x="9306285" y="0"/>
                </a:cubicBezTo>
                <a:cubicBezTo>
                  <a:pt x="9512479" y="21984"/>
                  <a:pt x="9846959" y="-7172"/>
                  <a:pt x="9988564" y="0"/>
                </a:cubicBezTo>
                <a:cubicBezTo>
                  <a:pt x="10130169" y="7172"/>
                  <a:pt x="10560641" y="-35301"/>
                  <a:pt x="10916463" y="0"/>
                </a:cubicBezTo>
                <a:cubicBezTo>
                  <a:pt x="10896847" y="178664"/>
                  <a:pt x="10899404" y="268402"/>
                  <a:pt x="10916463" y="492374"/>
                </a:cubicBezTo>
                <a:cubicBezTo>
                  <a:pt x="10933522" y="716346"/>
                  <a:pt x="10919305" y="938424"/>
                  <a:pt x="10916463" y="1092830"/>
                </a:cubicBezTo>
                <a:cubicBezTo>
                  <a:pt x="10913621" y="1247236"/>
                  <a:pt x="10896339" y="1434850"/>
                  <a:pt x="10916463" y="1765341"/>
                </a:cubicBezTo>
                <a:cubicBezTo>
                  <a:pt x="10936587" y="2095832"/>
                  <a:pt x="10940176" y="2199614"/>
                  <a:pt x="10916463" y="2401824"/>
                </a:cubicBezTo>
                <a:cubicBezTo>
                  <a:pt x="10892750" y="2604034"/>
                  <a:pt x="10897207" y="2784405"/>
                  <a:pt x="10916463" y="3074335"/>
                </a:cubicBezTo>
                <a:cubicBezTo>
                  <a:pt x="10935719" y="3364265"/>
                  <a:pt x="10931188" y="3496421"/>
                  <a:pt x="10916463" y="3602736"/>
                </a:cubicBezTo>
                <a:cubicBezTo>
                  <a:pt x="10749818" y="3593445"/>
                  <a:pt x="10563465" y="3618915"/>
                  <a:pt x="10452513" y="3602736"/>
                </a:cubicBezTo>
                <a:cubicBezTo>
                  <a:pt x="10341561" y="3586558"/>
                  <a:pt x="9745240" y="3586771"/>
                  <a:pt x="9551905" y="3602736"/>
                </a:cubicBezTo>
                <a:cubicBezTo>
                  <a:pt x="9358570" y="3618701"/>
                  <a:pt x="8976905" y="3598228"/>
                  <a:pt x="8651297" y="3602736"/>
                </a:cubicBezTo>
                <a:cubicBezTo>
                  <a:pt x="8325689" y="3607244"/>
                  <a:pt x="8331404" y="3583315"/>
                  <a:pt x="8078183" y="3602736"/>
                </a:cubicBezTo>
                <a:cubicBezTo>
                  <a:pt x="7824962" y="3622157"/>
                  <a:pt x="7756359" y="3619426"/>
                  <a:pt x="7614233" y="3602736"/>
                </a:cubicBezTo>
                <a:cubicBezTo>
                  <a:pt x="7472107" y="3586047"/>
                  <a:pt x="7321504" y="3628040"/>
                  <a:pt x="7041119" y="3602736"/>
                </a:cubicBezTo>
                <a:cubicBezTo>
                  <a:pt x="6760734" y="3577432"/>
                  <a:pt x="6484838" y="3601324"/>
                  <a:pt x="6140510" y="3602736"/>
                </a:cubicBezTo>
                <a:cubicBezTo>
                  <a:pt x="5796182" y="3604148"/>
                  <a:pt x="5810811" y="3589822"/>
                  <a:pt x="5676561" y="3602736"/>
                </a:cubicBezTo>
                <a:cubicBezTo>
                  <a:pt x="5542311" y="3615650"/>
                  <a:pt x="5159824" y="3619930"/>
                  <a:pt x="4775953" y="3602736"/>
                </a:cubicBezTo>
                <a:cubicBezTo>
                  <a:pt x="4392082" y="3585542"/>
                  <a:pt x="4287643" y="3574024"/>
                  <a:pt x="3875344" y="3602736"/>
                </a:cubicBezTo>
                <a:cubicBezTo>
                  <a:pt x="3463045" y="3631448"/>
                  <a:pt x="3531093" y="3593964"/>
                  <a:pt x="3302230" y="3602736"/>
                </a:cubicBezTo>
                <a:cubicBezTo>
                  <a:pt x="3073367" y="3611508"/>
                  <a:pt x="3029614" y="3623342"/>
                  <a:pt x="2838280" y="3602736"/>
                </a:cubicBezTo>
                <a:cubicBezTo>
                  <a:pt x="2646946" y="3582131"/>
                  <a:pt x="2603209" y="3603200"/>
                  <a:pt x="2374331" y="3602736"/>
                </a:cubicBezTo>
                <a:cubicBezTo>
                  <a:pt x="2145453" y="3602272"/>
                  <a:pt x="1945826" y="3614653"/>
                  <a:pt x="1692052" y="3602736"/>
                </a:cubicBezTo>
                <a:cubicBezTo>
                  <a:pt x="1438278" y="3590819"/>
                  <a:pt x="990699" y="3626711"/>
                  <a:pt x="791444" y="3602736"/>
                </a:cubicBezTo>
                <a:cubicBezTo>
                  <a:pt x="592189" y="3578761"/>
                  <a:pt x="338760" y="3583923"/>
                  <a:pt x="0" y="3602736"/>
                </a:cubicBezTo>
                <a:cubicBezTo>
                  <a:pt x="-27807" y="3331566"/>
                  <a:pt x="1820" y="3208976"/>
                  <a:pt x="0" y="2966253"/>
                </a:cubicBezTo>
                <a:cubicBezTo>
                  <a:pt x="-1820" y="2723530"/>
                  <a:pt x="12061" y="2525123"/>
                  <a:pt x="0" y="2401824"/>
                </a:cubicBezTo>
                <a:cubicBezTo>
                  <a:pt x="-12061" y="2278525"/>
                  <a:pt x="15450" y="2090708"/>
                  <a:pt x="0" y="1909450"/>
                </a:cubicBezTo>
                <a:cubicBezTo>
                  <a:pt x="-15450" y="1728192"/>
                  <a:pt x="-15279" y="1491997"/>
                  <a:pt x="0" y="1236939"/>
                </a:cubicBezTo>
                <a:cubicBezTo>
                  <a:pt x="15279" y="981881"/>
                  <a:pt x="1077" y="897967"/>
                  <a:pt x="0" y="636483"/>
                </a:cubicBezTo>
                <a:cubicBezTo>
                  <a:pt x="-1077" y="374999"/>
                  <a:pt x="27181" y="204226"/>
                  <a:pt x="0" y="0"/>
                </a:cubicBezTo>
                <a:close/>
              </a:path>
              <a:path w="10916463" h="3602736" stroke="0" extrusionOk="0">
                <a:moveTo>
                  <a:pt x="0" y="0"/>
                </a:moveTo>
                <a:cubicBezTo>
                  <a:pt x="374172" y="34573"/>
                  <a:pt x="701781" y="-40048"/>
                  <a:pt x="900608" y="0"/>
                </a:cubicBezTo>
                <a:cubicBezTo>
                  <a:pt x="1099435" y="40048"/>
                  <a:pt x="1431387" y="10225"/>
                  <a:pt x="1801216" y="0"/>
                </a:cubicBezTo>
                <a:cubicBezTo>
                  <a:pt x="2171045" y="-10225"/>
                  <a:pt x="2300789" y="-37112"/>
                  <a:pt x="2592660" y="0"/>
                </a:cubicBezTo>
                <a:cubicBezTo>
                  <a:pt x="2884531" y="37112"/>
                  <a:pt x="3168681" y="-36666"/>
                  <a:pt x="3384104" y="0"/>
                </a:cubicBezTo>
                <a:cubicBezTo>
                  <a:pt x="3599527" y="36666"/>
                  <a:pt x="3825907" y="-31487"/>
                  <a:pt x="4175547" y="0"/>
                </a:cubicBezTo>
                <a:cubicBezTo>
                  <a:pt x="4525187" y="31487"/>
                  <a:pt x="4670691" y="-12276"/>
                  <a:pt x="4857826" y="0"/>
                </a:cubicBezTo>
                <a:cubicBezTo>
                  <a:pt x="5044961" y="12276"/>
                  <a:pt x="5132902" y="-3411"/>
                  <a:pt x="5212611" y="0"/>
                </a:cubicBezTo>
                <a:cubicBezTo>
                  <a:pt x="5292321" y="3411"/>
                  <a:pt x="5480636" y="4416"/>
                  <a:pt x="5567396" y="0"/>
                </a:cubicBezTo>
                <a:cubicBezTo>
                  <a:pt x="5654156" y="-4416"/>
                  <a:pt x="5803108" y="-1349"/>
                  <a:pt x="6031346" y="0"/>
                </a:cubicBezTo>
                <a:cubicBezTo>
                  <a:pt x="6259584" y="1349"/>
                  <a:pt x="6603351" y="33170"/>
                  <a:pt x="6931954" y="0"/>
                </a:cubicBezTo>
                <a:cubicBezTo>
                  <a:pt x="7260557" y="-33170"/>
                  <a:pt x="7148493" y="-14707"/>
                  <a:pt x="7286739" y="0"/>
                </a:cubicBezTo>
                <a:cubicBezTo>
                  <a:pt x="7424986" y="14707"/>
                  <a:pt x="7653019" y="-31421"/>
                  <a:pt x="7969018" y="0"/>
                </a:cubicBezTo>
                <a:cubicBezTo>
                  <a:pt x="8285017" y="31421"/>
                  <a:pt x="8194942" y="329"/>
                  <a:pt x="8323803" y="0"/>
                </a:cubicBezTo>
                <a:cubicBezTo>
                  <a:pt x="8452665" y="-329"/>
                  <a:pt x="8771366" y="33979"/>
                  <a:pt x="9006082" y="0"/>
                </a:cubicBezTo>
                <a:cubicBezTo>
                  <a:pt x="9240798" y="-33979"/>
                  <a:pt x="9717993" y="-1730"/>
                  <a:pt x="9906690" y="0"/>
                </a:cubicBezTo>
                <a:cubicBezTo>
                  <a:pt x="10095387" y="1730"/>
                  <a:pt x="10669404" y="11779"/>
                  <a:pt x="10916463" y="0"/>
                </a:cubicBezTo>
                <a:cubicBezTo>
                  <a:pt x="10895300" y="188145"/>
                  <a:pt x="10924685" y="331543"/>
                  <a:pt x="10916463" y="564429"/>
                </a:cubicBezTo>
                <a:cubicBezTo>
                  <a:pt x="10908241" y="797315"/>
                  <a:pt x="10945176" y="941865"/>
                  <a:pt x="10916463" y="1200912"/>
                </a:cubicBezTo>
                <a:cubicBezTo>
                  <a:pt x="10887750" y="1459959"/>
                  <a:pt x="10902580" y="1583680"/>
                  <a:pt x="10916463" y="1801368"/>
                </a:cubicBezTo>
                <a:cubicBezTo>
                  <a:pt x="10930346" y="2019056"/>
                  <a:pt x="10931839" y="2293508"/>
                  <a:pt x="10916463" y="2437851"/>
                </a:cubicBezTo>
                <a:cubicBezTo>
                  <a:pt x="10901087" y="2582194"/>
                  <a:pt x="10921526" y="2834476"/>
                  <a:pt x="10916463" y="3038307"/>
                </a:cubicBezTo>
                <a:cubicBezTo>
                  <a:pt x="10911400" y="3242138"/>
                  <a:pt x="10921756" y="3447389"/>
                  <a:pt x="10916463" y="3602736"/>
                </a:cubicBezTo>
                <a:cubicBezTo>
                  <a:pt x="10758273" y="3571560"/>
                  <a:pt x="10544278" y="3627619"/>
                  <a:pt x="10234184" y="3602736"/>
                </a:cubicBezTo>
                <a:cubicBezTo>
                  <a:pt x="9924090" y="3577853"/>
                  <a:pt x="9730749" y="3574154"/>
                  <a:pt x="9333576" y="3602736"/>
                </a:cubicBezTo>
                <a:cubicBezTo>
                  <a:pt x="8936403" y="3631318"/>
                  <a:pt x="8906958" y="3613273"/>
                  <a:pt x="8760462" y="3602736"/>
                </a:cubicBezTo>
                <a:cubicBezTo>
                  <a:pt x="8613966" y="3592199"/>
                  <a:pt x="8302449" y="3630687"/>
                  <a:pt x="8187347" y="3602736"/>
                </a:cubicBezTo>
                <a:cubicBezTo>
                  <a:pt x="8072245" y="3574785"/>
                  <a:pt x="7648236" y="3622647"/>
                  <a:pt x="7505068" y="3602736"/>
                </a:cubicBezTo>
                <a:cubicBezTo>
                  <a:pt x="7361900" y="3582825"/>
                  <a:pt x="7168925" y="3606568"/>
                  <a:pt x="7041119" y="3602736"/>
                </a:cubicBezTo>
                <a:cubicBezTo>
                  <a:pt x="6913313" y="3598904"/>
                  <a:pt x="6533318" y="3580224"/>
                  <a:pt x="6140510" y="3602736"/>
                </a:cubicBezTo>
                <a:cubicBezTo>
                  <a:pt x="5747702" y="3625248"/>
                  <a:pt x="5821849" y="3617287"/>
                  <a:pt x="5676561" y="3602736"/>
                </a:cubicBezTo>
                <a:cubicBezTo>
                  <a:pt x="5531273" y="3588185"/>
                  <a:pt x="5092791" y="3572419"/>
                  <a:pt x="4885117" y="3602736"/>
                </a:cubicBezTo>
                <a:cubicBezTo>
                  <a:pt x="4677443" y="3633053"/>
                  <a:pt x="4260189" y="3566099"/>
                  <a:pt x="4093674" y="3602736"/>
                </a:cubicBezTo>
                <a:cubicBezTo>
                  <a:pt x="3927159" y="3639373"/>
                  <a:pt x="3776043" y="3575903"/>
                  <a:pt x="3520559" y="3602736"/>
                </a:cubicBezTo>
                <a:cubicBezTo>
                  <a:pt x="3265076" y="3629569"/>
                  <a:pt x="2948652" y="3616519"/>
                  <a:pt x="2729116" y="3602736"/>
                </a:cubicBezTo>
                <a:cubicBezTo>
                  <a:pt x="2509580" y="3588953"/>
                  <a:pt x="2156866" y="3557862"/>
                  <a:pt x="1828508" y="3602736"/>
                </a:cubicBezTo>
                <a:cubicBezTo>
                  <a:pt x="1500150" y="3647610"/>
                  <a:pt x="1201621" y="3634231"/>
                  <a:pt x="1037064" y="3602736"/>
                </a:cubicBezTo>
                <a:cubicBezTo>
                  <a:pt x="872507" y="3571241"/>
                  <a:pt x="231276" y="3579644"/>
                  <a:pt x="0" y="3602736"/>
                </a:cubicBezTo>
                <a:cubicBezTo>
                  <a:pt x="23248" y="3416910"/>
                  <a:pt x="10275" y="3207496"/>
                  <a:pt x="0" y="3074335"/>
                </a:cubicBezTo>
                <a:cubicBezTo>
                  <a:pt x="-10275" y="2941174"/>
                  <a:pt x="20954" y="2783329"/>
                  <a:pt x="0" y="2581961"/>
                </a:cubicBezTo>
                <a:cubicBezTo>
                  <a:pt x="-20954" y="2380593"/>
                  <a:pt x="-3263" y="2216841"/>
                  <a:pt x="0" y="2089587"/>
                </a:cubicBezTo>
                <a:cubicBezTo>
                  <a:pt x="3263" y="1962333"/>
                  <a:pt x="18417" y="1762771"/>
                  <a:pt x="0" y="1453104"/>
                </a:cubicBezTo>
                <a:cubicBezTo>
                  <a:pt x="-18417" y="1143437"/>
                  <a:pt x="-7312" y="1055503"/>
                  <a:pt x="0" y="888675"/>
                </a:cubicBezTo>
                <a:cubicBezTo>
                  <a:pt x="7312" y="721847"/>
                  <a:pt x="4816" y="364655"/>
                  <a:pt x="0" y="0"/>
                </a:cubicBezTo>
                <a:close/>
              </a:path>
            </a:pathLst>
          </a:custGeom>
          <a:ln w="57150">
            <a:solidFill>
              <a:schemeClr val="bg2"/>
            </a:solidFill>
            <a:extLst>
              <a:ext uri="{C807C97D-BFC1-408E-A445-0C87EB9F89A2}">
                <ask:lineSketchStyleProps xmlns:ask="http://schemas.microsoft.com/office/drawing/2018/sketchyshapes" sd="4256523203">
                  <a:prstGeom prst="rect">
                    <a:avLst/>
                  </a:prstGeom>
                  <ask:type>
                    <ask:lineSketchFreehand/>
                  </ask:type>
                </ask:lineSketchStyleProps>
              </a:ext>
            </a:extLst>
          </a:ln>
        </p:spPr>
      </p:pic>
      <p:sp>
        <p:nvSpPr>
          <p:cNvPr id="5" name="Title 1">
            <a:extLst>
              <a:ext uri="{FF2B5EF4-FFF2-40B4-BE49-F238E27FC236}">
                <a16:creationId xmlns:a16="http://schemas.microsoft.com/office/drawing/2014/main" id="{E33AD49B-B744-2443-5F3A-D4C2C5A6111F}"/>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kern="1200" spc="-120" baseline="0">
                <a:solidFill>
                  <a:srgbClr val="FFFFFF"/>
                </a:solidFill>
                <a:latin typeface="+mj-lt"/>
                <a:ea typeface="+mj-ea"/>
                <a:cs typeface="+mj-cs"/>
              </a:rPr>
              <a:t>Design sprint: Go!</a:t>
            </a:r>
          </a:p>
        </p:txBody>
      </p:sp>
    </p:spTree>
    <p:extLst>
      <p:ext uri="{BB962C8B-B14F-4D97-AF65-F5344CB8AC3E}">
        <p14:creationId xmlns:p14="http://schemas.microsoft.com/office/powerpoint/2010/main" val="623276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9E32A78-7A83-8D45-E32D-2118CB62BA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CB88B3E-C7C4-567F-0590-3CFAE0B02505}"/>
              </a:ext>
            </a:extLst>
          </p:cNvPr>
          <p:cNvPicPr>
            <a:picLocks noChangeAspect="1"/>
          </p:cNvPicPr>
          <p:nvPr/>
        </p:nvPicPr>
        <p:blipFill>
          <a:blip r:embed="rId2"/>
          <a:stretch>
            <a:fillRect/>
          </a:stretch>
        </p:blipFill>
        <p:spPr>
          <a:xfrm>
            <a:off x="1170995" y="0"/>
            <a:ext cx="9850009" cy="6858000"/>
          </a:xfrm>
          <a:custGeom>
            <a:avLst/>
            <a:gdLst>
              <a:gd name="connsiteX0" fmla="*/ 0 w 9850009"/>
              <a:gd name="connsiteY0" fmla="*/ 0 h 6858000"/>
              <a:gd name="connsiteX1" fmla="*/ 361167 w 9850009"/>
              <a:gd name="connsiteY1" fmla="*/ 0 h 6858000"/>
              <a:gd name="connsiteX2" fmla="*/ 1017834 w 9850009"/>
              <a:gd name="connsiteY2" fmla="*/ 0 h 6858000"/>
              <a:gd name="connsiteX3" fmla="*/ 1871502 w 9850009"/>
              <a:gd name="connsiteY3" fmla="*/ 0 h 6858000"/>
              <a:gd name="connsiteX4" fmla="*/ 2725169 w 9850009"/>
              <a:gd name="connsiteY4" fmla="*/ 0 h 6858000"/>
              <a:gd name="connsiteX5" fmla="*/ 3184836 w 9850009"/>
              <a:gd name="connsiteY5" fmla="*/ 0 h 6858000"/>
              <a:gd name="connsiteX6" fmla="*/ 3841504 w 9850009"/>
              <a:gd name="connsiteY6" fmla="*/ 0 h 6858000"/>
              <a:gd name="connsiteX7" fmla="*/ 4596671 w 9850009"/>
              <a:gd name="connsiteY7" fmla="*/ 0 h 6858000"/>
              <a:gd name="connsiteX8" fmla="*/ 4957838 w 9850009"/>
              <a:gd name="connsiteY8" fmla="*/ 0 h 6858000"/>
              <a:gd name="connsiteX9" fmla="*/ 5417505 w 9850009"/>
              <a:gd name="connsiteY9" fmla="*/ 0 h 6858000"/>
              <a:gd name="connsiteX10" fmla="*/ 5778672 w 9850009"/>
              <a:gd name="connsiteY10" fmla="*/ 0 h 6858000"/>
              <a:gd name="connsiteX11" fmla="*/ 6632339 w 9850009"/>
              <a:gd name="connsiteY11" fmla="*/ 0 h 6858000"/>
              <a:gd name="connsiteX12" fmla="*/ 7289007 w 9850009"/>
              <a:gd name="connsiteY12" fmla="*/ 0 h 6858000"/>
              <a:gd name="connsiteX13" fmla="*/ 8044174 w 9850009"/>
              <a:gd name="connsiteY13" fmla="*/ 0 h 6858000"/>
              <a:gd name="connsiteX14" fmla="*/ 8405341 w 9850009"/>
              <a:gd name="connsiteY14" fmla="*/ 0 h 6858000"/>
              <a:gd name="connsiteX15" fmla="*/ 8865008 w 9850009"/>
              <a:gd name="connsiteY15" fmla="*/ 0 h 6858000"/>
              <a:gd name="connsiteX16" fmla="*/ 9850009 w 9850009"/>
              <a:gd name="connsiteY16" fmla="*/ 0 h 6858000"/>
              <a:gd name="connsiteX17" fmla="*/ 9850009 w 9850009"/>
              <a:gd name="connsiteY17" fmla="*/ 548640 h 6858000"/>
              <a:gd name="connsiteX18" fmla="*/ 9850009 w 9850009"/>
              <a:gd name="connsiteY18" fmla="*/ 1371600 h 6858000"/>
              <a:gd name="connsiteX19" fmla="*/ 9850009 w 9850009"/>
              <a:gd name="connsiteY19" fmla="*/ 2057400 h 6858000"/>
              <a:gd name="connsiteX20" fmla="*/ 9850009 w 9850009"/>
              <a:gd name="connsiteY20" fmla="*/ 2880360 h 6858000"/>
              <a:gd name="connsiteX21" fmla="*/ 9850009 w 9850009"/>
              <a:gd name="connsiteY21" fmla="*/ 3497580 h 6858000"/>
              <a:gd name="connsiteX22" fmla="*/ 9850009 w 9850009"/>
              <a:gd name="connsiteY22" fmla="*/ 3977640 h 6858000"/>
              <a:gd name="connsiteX23" fmla="*/ 9850009 w 9850009"/>
              <a:gd name="connsiteY23" fmla="*/ 4526280 h 6858000"/>
              <a:gd name="connsiteX24" fmla="*/ 9850009 w 9850009"/>
              <a:gd name="connsiteY24" fmla="*/ 5074920 h 6858000"/>
              <a:gd name="connsiteX25" fmla="*/ 9850009 w 9850009"/>
              <a:gd name="connsiteY25" fmla="*/ 5692140 h 6858000"/>
              <a:gd name="connsiteX26" fmla="*/ 9850009 w 9850009"/>
              <a:gd name="connsiteY26" fmla="*/ 6240780 h 6858000"/>
              <a:gd name="connsiteX27" fmla="*/ 9850009 w 9850009"/>
              <a:gd name="connsiteY27" fmla="*/ 6858000 h 6858000"/>
              <a:gd name="connsiteX28" fmla="*/ 9390342 w 9850009"/>
              <a:gd name="connsiteY28" fmla="*/ 6858000 h 6858000"/>
              <a:gd name="connsiteX29" fmla="*/ 8536674 w 9850009"/>
              <a:gd name="connsiteY29" fmla="*/ 6858000 h 6858000"/>
              <a:gd name="connsiteX30" fmla="*/ 7781507 w 9850009"/>
              <a:gd name="connsiteY30" fmla="*/ 6858000 h 6858000"/>
              <a:gd name="connsiteX31" fmla="*/ 7124840 w 9850009"/>
              <a:gd name="connsiteY31" fmla="*/ 6858000 h 6858000"/>
              <a:gd name="connsiteX32" fmla="*/ 6468173 w 9850009"/>
              <a:gd name="connsiteY32" fmla="*/ 6858000 h 6858000"/>
              <a:gd name="connsiteX33" fmla="*/ 5811505 w 9850009"/>
              <a:gd name="connsiteY33" fmla="*/ 6858000 h 6858000"/>
              <a:gd name="connsiteX34" fmla="*/ 5154838 w 9850009"/>
              <a:gd name="connsiteY34" fmla="*/ 6858000 h 6858000"/>
              <a:gd name="connsiteX35" fmla="*/ 4793671 w 9850009"/>
              <a:gd name="connsiteY35" fmla="*/ 6858000 h 6858000"/>
              <a:gd name="connsiteX36" fmla="*/ 4235504 w 9850009"/>
              <a:gd name="connsiteY36" fmla="*/ 6858000 h 6858000"/>
              <a:gd name="connsiteX37" fmla="*/ 3578837 w 9850009"/>
              <a:gd name="connsiteY37" fmla="*/ 6858000 h 6858000"/>
              <a:gd name="connsiteX38" fmla="*/ 3020669 w 9850009"/>
              <a:gd name="connsiteY38" fmla="*/ 6858000 h 6858000"/>
              <a:gd name="connsiteX39" fmla="*/ 2265502 w 9850009"/>
              <a:gd name="connsiteY39" fmla="*/ 6858000 h 6858000"/>
              <a:gd name="connsiteX40" fmla="*/ 1608835 w 9850009"/>
              <a:gd name="connsiteY40" fmla="*/ 6858000 h 6858000"/>
              <a:gd name="connsiteX41" fmla="*/ 853667 w 9850009"/>
              <a:gd name="connsiteY41" fmla="*/ 6858000 h 6858000"/>
              <a:gd name="connsiteX42" fmla="*/ 0 w 9850009"/>
              <a:gd name="connsiteY42" fmla="*/ 6858000 h 6858000"/>
              <a:gd name="connsiteX43" fmla="*/ 0 w 9850009"/>
              <a:gd name="connsiteY43" fmla="*/ 6240780 h 6858000"/>
              <a:gd name="connsiteX44" fmla="*/ 0 w 9850009"/>
              <a:gd name="connsiteY44" fmla="*/ 5760720 h 6858000"/>
              <a:gd name="connsiteX45" fmla="*/ 0 w 9850009"/>
              <a:gd name="connsiteY45" fmla="*/ 5143500 h 6858000"/>
              <a:gd name="connsiteX46" fmla="*/ 0 w 9850009"/>
              <a:gd name="connsiteY46" fmla="*/ 4663440 h 6858000"/>
              <a:gd name="connsiteX47" fmla="*/ 0 w 9850009"/>
              <a:gd name="connsiteY47" fmla="*/ 4183380 h 6858000"/>
              <a:gd name="connsiteX48" fmla="*/ 0 w 9850009"/>
              <a:gd name="connsiteY48" fmla="*/ 3497580 h 6858000"/>
              <a:gd name="connsiteX49" fmla="*/ 0 w 9850009"/>
              <a:gd name="connsiteY49" fmla="*/ 3017520 h 6858000"/>
              <a:gd name="connsiteX50" fmla="*/ 0 w 9850009"/>
              <a:gd name="connsiteY50" fmla="*/ 2400300 h 6858000"/>
              <a:gd name="connsiteX51" fmla="*/ 0 w 9850009"/>
              <a:gd name="connsiteY51" fmla="*/ 1920240 h 6858000"/>
              <a:gd name="connsiteX52" fmla="*/ 0 w 9850009"/>
              <a:gd name="connsiteY52" fmla="*/ 1097280 h 6858000"/>
              <a:gd name="connsiteX53" fmla="*/ 0 w 9850009"/>
              <a:gd name="connsiteY5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850009" h="6858000" fill="none" extrusionOk="0">
                <a:moveTo>
                  <a:pt x="0" y="0"/>
                </a:moveTo>
                <a:cubicBezTo>
                  <a:pt x="108031" y="-17676"/>
                  <a:pt x="262805" y="5828"/>
                  <a:pt x="361167" y="0"/>
                </a:cubicBezTo>
                <a:cubicBezTo>
                  <a:pt x="459529" y="-5828"/>
                  <a:pt x="843851" y="5883"/>
                  <a:pt x="1017834" y="0"/>
                </a:cubicBezTo>
                <a:cubicBezTo>
                  <a:pt x="1191817" y="-5883"/>
                  <a:pt x="1585839" y="-29908"/>
                  <a:pt x="1871502" y="0"/>
                </a:cubicBezTo>
                <a:cubicBezTo>
                  <a:pt x="2157165" y="29908"/>
                  <a:pt x="2400012" y="23736"/>
                  <a:pt x="2725169" y="0"/>
                </a:cubicBezTo>
                <a:cubicBezTo>
                  <a:pt x="3050326" y="-23736"/>
                  <a:pt x="2981462" y="9489"/>
                  <a:pt x="3184836" y="0"/>
                </a:cubicBezTo>
                <a:cubicBezTo>
                  <a:pt x="3388210" y="-9489"/>
                  <a:pt x="3685313" y="851"/>
                  <a:pt x="3841504" y="0"/>
                </a:cubicBezTo>
                <a:cubicBezTo>
                  <a:pt x="3997695" y="-851"/>
                  <a:pt x="4275153" y="-24892"/>
                  <a:pt x="4596671" y="0"/>
                </a:cubicBezTo>
                <a:cubicBezTo>
                  <a:pt x="4918189" y="24892"/>
                  <a:pt x="4834042" y="-15915"/>
                  <a:pt x="4957838" y="0"/>
                </a:cubicBezTo>
                <a:cubicBezTo>
                  <a:pt x="5081634" y="15915"/>
                  <a:pt x="5247862" y="-14983"/>
                  <a:pt x="5417505" y="0"/>
                </a:cubicBezTo>
                <a:cubicBezTo>
                  <a:pt x="5587148" y="14983"/>
                  <a:pt x="5625920" y="13431"/>
                  <a:pt x="5778672" y="0"/>
                </a:cubicBezTo>
                <a:cubicBezTo>
                  <a:pt x="5931424" y="-13431"/>
                  <a:pt x="6401858" y="-17358"/>
                  <a:pt x="6632339" y="0"/>
                </a:cubicBezTo>
                <a:cubicBezTo>
                  <a:pt x="6862820" y="17358"/>
                  <a:pt x="7084295" y="4624"/>
                  <a:pt x="7289007" y="0"/>
                </a:cubicBezTo>
                <a:cubicBezTo>
                  <a:pt x="7493719" y="-4624"/>
                  <a:pt x="7717406" y="13207"/>
                  <a:pt x="8044174" y="0"/>
                </a:cubicBezTo>
                <a:cubicBezTo>
                  <a:pt x="8370942" y="-13207"/>
                  <a:pt x="8244932" y="-10361"/>
                  <a:pt x="8405341" y="0"/>
                </a:cubicBezTo>
                <a:cubicBezTo>
                  <a:pt x="8565750" y="10361"/>
                  <a:pt x="8767810" y="18861"/>
                  <a:pt x="8865008" y="0"/>
                </a:cubicBezTo>
                <a:cubicBezTo>
                  <a:pt x="8962206" y="-18861"/>
                  <a:pt x="9393020" y="16222"/>
                  <a:pt x="9850009" y="0"/>
                </a:cubicBezTo>
                <a:cubicBezTo>
                  <a:pt x="9833906" y="228356"/>
                  <a:pt x="9839285" y="374524"/>
                  <a:pt x="9850009" y="548640"/>
                </a:cubicBezTo>
                <a:cubicBezTo>
                  <a:pt x="9860733" y="722756"/>
                  <a:pt x="9880446" y="967538"/>
                  <a:pt x="9850009" y="1371600"/>
                </a:cubicBezTo>
                <a:cubicBezTo>
                  <a:pt x="9819572" y="1775662"/>
                  <a:pt x="9877523" y="1847925"/>
                  <a:pt x="9850009" y="2057400"/>
                </a:cubicBezTo>
                <a:cubicBezTo>
                  <a:pt x="9822495" y="2266875"/>
                  <a:pt x="9815402" y="2629934"/>
                  <a:pt x="9850009" y="2880360"/>
                </a:cubicBezTo>
                <a:cubicBezTo>
                  <a:pt x="9884616" y="3130786"/>
                  <a:pt x="9873675" y="3325255"/>
                  <a:pt x="9850009" y="3497580"/>
                </a:cubicBezTo>
                <a:cubicBezTo>
                  <a:pt x="9826343" y="3669905"/>
                  <a:pt x="9846527" y="3749557"/>
                  <a:pt x="9850009" y="3977640"/>
                </a:cubicBezTo>
                <a:cubicBezTo>
                  <a:pt x="9853491" y="4205723"/>
                  <a:pt x="9840122" y="4320012"/>
                  <a:pt x="9850009" y="4526280"/>
                </a:cubicBezTo>
                <a:cubicBezTo>
                  <a:pt x="9859896" y="4732548"/>
                  <a:pt x="9872387" y="4958888"/>
                  <a:pt x="9850009" y="5074920"/>
                </a:cubicBezTo>
                <a:cubicBezTo>
                  <a:pt x="9827631" y="5190952"/>
                  <a:pt x="9874017" y="5450030"/>
                  <a:pt x="9850009" y="5692140"/>
                </a:cubicBezTo>
                <a:cubicBezTo>
                  <a:pt x="9826001" y="5934250"/>
                  <a:pt x="9853086" y="6096887"/>
                  <a:pt x="9850009" y="6240780"/>
                </a:cubicBezTo>
                <a:cubicBezTo>
                  <a:pt x="9846932" y="6384673"/>
                  <a:pt x="9838261" y="6640566"/>
                  <a:pt x="9850009" y="6858000"/>
                </a:cubicBezTo>
                <a:cubicBezTo>
                  <a:pt x="9692141" y="6878712"/>
                  <a:pt x="9514809" y="6873887"/>
                  <a:pt x="9390342" y="6858000"/>
                </a:cubicBezTo>
                <a:cubicBezTo>
                  <a:pt x="9265875" y="6842113"/>
                  <a:pt x="8816632" y="6825801"/>
                  <a:pt x="8536674" y="6858000"/>
                </a:cubicBezTo>
                <a:cubicBezTo>
                  <a:pt x="8256716" y="6890199"/>
                  <a:pt x="8108048" y="6851424"/>
                  <a:pt x="7781507" y="6858000"/>
                </a:cubicBezTo>
                <a:cubicBezTo>
                  <a:pt x="7454966" y="6864576"/>
                  <a:pt x="7283506" y="6890542"/>
                  <a:pt x="7124840" y="6858000"/>
                </a:cubicBezTo>
                <a:cubicBezTo>
                  <a:pt x="6966174" y="6825458"/>
                  <a:pt x="6612036" y="6833472"/>
                  <a:pt x="6468173" y="6858000"/>
                </a:cubicBezTo>
                <a:cubicBezTo>
                  <a:pt x="6324310" y="6882528"/>
                  <a:pt x="6075272" y="6853280"/>
                  <a:pt x="5811505" y="6858000"/>
                </a:cubicBezTo>
                <a:cubicBezTo>
                  <a:pt x="5547738" y="6862720"/>
                  <a:pt x="5380484" y="6887724"/>
                  <a:pt x="5154838" y="6858000"/>
                </a:cubicBezTo>
                <a:cubicBezTo>
                  <a:pt x="4929192" y="6828276"/>
                  <a:pt x="4915612" y="6866609"/>
                  <a:pt x="4793671" y="6858000"/>
                </a:cubicBezTo>
                <a:cubicBezTo>
                  <a:pt x="4671730" y="6849391"/>
                  <a:pt x="4456262" y="6836463"/>
                  <a:pt x="4235504" y="6858000"/>
                </a:cubicBezTo>
                <a:cubicBezTo>
                  <a:pt x="4014746" y="6879537"/>
                  <a:pt x="3772129" y="6844908"/>
                  <a:pt x="3578837" y="6858000"/>
                </a:cubicBezTo>
                <a:cubicBezTo>
                  <a:pt x="3385545" y="6871092"/>
                  <a:pt x="3289933" y="6843796"/>
                  <a:pt x="3020669" y="6858000"/>
                </a:cubicBezTo>
                <a:cubicBezTo>
                  <a:pt x="2751405" y="6872204"/>
                  <a:pt x="2446379" y="6884477"/>
                  <a:pt x="2265502" y="6858000"/>
                </a:cubicBezTo>
                <a:cubicBezTo>
                  <a:pt x="2084625" y="6831523"/>
                  <a:pt x="1807355" y="6871207"/>
                  <a:pt x="1608835" y="6858000"/>
                </a:cubicBezTo>
                <a:cubicBezTo>
                  <a:pt x="1410315" y="6844793"/>
                  <a:pt x="1022503" y="6893841"/>
                  <a:pt x="853667" y="6858000"/>
                </a:cubicBezTo>
                <a:cubicBezTo>
                  <a:pt x="684831" y="6822159"/>
                  <a:pt x="292183" y="6853453"/>
                  <a:pt x="0" y="6858000"/>
                </a:cubicBezTo>
                <a:cubicBezTo>
                  <a:pt x="-10843" y="6674905"/>
                  <a:pt x="-14643" y="6469860"/>
                  <a:pt x="0" y="6240780"/>
                </a:cubicBezTo>
                <a:cubicBezTo>
                  <a:pt x="14643" y="6011700"/>
                  <a:pt x="2119" y="5940680"/>
                  <a:pt x="0" y="5760720"/>
                </a:cubicBezTo>
                <a:cubicBezTo>
                  <a:pt x="-2119" y="5580760"/>
                  <a:pt x="7360" y="5425590"/>
                  <a:pt x="0" y="5143500"/>
                </a:cubicBezTo>
                <a:cubicBezTo>
                  <a:pt x="-7360" y="4861410"/>
                  <a:pt x="11451" y="4898791"/>
                  <a:pt x="0" y="4663440"/>
                </a:cubicBezTo>
                <a:cubicBezTo>
                  <a:pt x="-11451" y="4428089"/>
                  <a:pt x="11246" y="4394935"/>
                  <a:pt x="0" y="4183380"/>
                </a:cubicBezTo>
                <a:cubicBezTo>
                  <a:pt x="-11246" y="3971825"/>
                  <a:pt x="26511" y="3725630"/>
                  <a:pt x="0" y="3497580"/>
                </a:cubicBezTo>
                <a:cubicBezTo>
                  <a:pt x="-26511" y="3269530"/>
                  <a:pt x="16351" y="3222303"/>
                  <a:pt x="0" y="3017520"/>
                </a:cubicBezTo>
                <a:cubicBezTo>
                  <a:pt x="-16351" y="2812737"/>
                  <a:pt x="-2491" y="2649764"/>
                  <a:pt x="0" y="2400300"/>
                </a:cubicBezTo>
                <a:cubicBezTo>
                  <a:pt x="2491" y="2150836"/>
                  <a:pt x="22264" y="2046124"/>
                  <a:pt x="0" y="1920240"/>
                </a:cubicBezTo>
                <a:cubicBezTo>
                  <a:pt x="-22264" y="1794356"/>
                  <a:pt x="6520" y="1339875"/>
                  <a:pt x="0" y="1097280"/>
                </a:cubicBezTo>
                <a:cubicBezTo>
                  <a:pt x="-6520" y="854685"/>
                  <a:pt x="2276" y="548068"/>
                  <a:pt x="0" y="0"/>
                </a:cubicBezTo>
                <a:close/>
              </a:path>
              <a:path w="9850009" h="6858000" stroke="0" extrusionOk="0">
                <a:moveTo>
                  <a:pt x="0" y="0"/>
                </a:moveTo>
                <a:cubicBezTo>
                  <a:pt x="321998" y="8698"/>
                  <a:pt x="608777" y="-13129"/>
                  <a:pt x="853667" y="0"/>
                </a:cubicBezTo>
                <a:cubicBezTo>
                  <a:pt x="1098557" y="13129"/>
                  <a:pt x="1350515" y="-27164"/>
                  <a:pt x="1707335" y="0"/>
                </a:cubicBezTo>
                <a:cubicBezTo>
                  <a:pt x="2064155" y="27164"/>
                  <a:pt x="2240129" y="-33009"/>
                  <a:pt x="2462502" y="0"/>
                </a:cubicBezTo>
                <a:cubicBezTo>
                  <a:pt x="2684875" y="33009"/>
                  <a:pt x="2857575" y="31311"/>
                  <a:pt x="3217670" y="0"/>
                </a:cubicBezTo>
                <a:cubicBezTo>
                  <a:pt x="3577765" y="-31311"/>
                  <a:pt x="3745075" y="-6720"/>
                  <a:pt x="3972837" y="0"/>
                </a:cubicBezTo>
                <a:cubicBezTo>
                  <a:pt x="4200599" y="6720"/>
                  <a:pt x="4307894" y="29433"/>
                  <a:pt x="4629504" y="0"/>
                </a:cubicBezTo>
                <a:cubicBezTo>
                  <a:pt x="4951114" y="-29433"/>
                  <a:pt x="4899443" y="-9721"/>
                  <a:pt x="4990671" y="0"/>
                </a:cubicBezTo>
                <a:cubicBezTo>
                  <a:pt x="5081899" y="9721"/>
                  <a:pt x="5175402" y="-658"/>
                  <a:pt x="5351838" y="0"/>
                </a:cubicBezTo>
                <a:cubicBezTo>
                  <a:pt x="5528274" y="658"/>
                  <a:pt x="5643054" y="-17971"/>
                  <a:pt x="5811505" y="0"/>
                </a:cubicBezTo>
                <a:cubicBezTo>
                  <a:pt x="5979956" y="17971"/>
                  <a:pt x="6376278" y="-17045"/>
                  <a:pt x="6665173" y="0"/>
                </a:cubicBezTo>
                <a:cubicBezTo>
                  <a:pt x="6954068" y="17045"/>
                  <a:pt x="6857095" y="18010"/>
                  <a:pt x="7026340" y="0"/>
                </a:cubicBezTo>
                <a:cubicBezTo>
                  <a:pt x="7195585" y="-18010"/>
                  <a:pt x="7533410" y="-24932"/>
                  <a:pt x="7683007" y="0"/>
                </a:cubicBezTo>
                <a:cubicBezTo>
                  <a:pt x="7832604" y="24932"/>
                  <a:pt x="7938860" y="2239"/>
                  <a:pt x="8044174" y="0"/>
                </a:cubicBezTo>
                <a:cubicBezTo>
                  <a:pt x="8149488" y="-2239"/>
                  <a:pt x="8537897" y="2159"/>
                  <a:pt x="8700841" y="0"/>
                </a:cubicBezTo>
                <a:cubicBezTo>
                  <a:pt x="8863785" y="-2159"/>
                  <a:pt x="9308317" y="39903"/>
                  <a:pt x="9850009" y="0"/>
                </a:cubicBezTo>
                <a:cubicBezTo>
                  <a:pt x="9856386" y="235653"/>
                  <a:pt x="9872577" y="362298"/>
                  <a:pt x="9850009" y="548640"/>
                </a:cubicBezTo>
                <a:cubicBezTo>
                  <a:pt x="9827441" y="734982"/>
                  <a:pt x="9874351" y="955933"/>
                  <a:pt x="9850009" y="1234440"/>
                </a:cubicBezTo>
                <a:cubicBezTo>
                  <a:pt x="9825667" y="1512947"/>
                  <a:pt x="9886961" y="1696266"/>
                  <a:pt x="9850009" y="1988820"/>
                </a:cubicBezTo>
                <a:cubicBezTo>
                  <a:pt x="9813057" y="2281374"/>
                  <a:pt x="9818448" y="2523137"/>
                  <a:pt x="9850009" y="2674620"/>
                </a:cubicBezTo>
                <a:cubicBezTo>
                  <a:pt x="9881570" y="2826103"/>
                  <a:pt x="9855440" y="3236545"/>
                  <a:pt x="9850009" y="3429000"/>
                </a:cubicBezTo>
                <a:cubicBezTo>
                  <a:pt x="9844578" y="3621455"/>
                  <a:pt x="9840442" y="3919923"/>
                  <a:pt x="9850009" y="4114800"/>
                </a:cubicBezTo>
                <a:cubicBezTo>
                  <a:pt x="9859576" y="4309677"/>
                  <a:pt x="9829852" y="4461391"/>
                  <a:pt x="9850009" y="4732020"/>
                </a:cubicBezTo>
                <a:cubicBezTo>
                  <a:pt x="9870166" y="5002649"/>
                  <a:pt x="9864883" y="5190771"/>
                  <a:pt x="9850009" y="5417820"/>
                </a:cubicBezTo>
                <a:cubicBezTo>
                  <a:pt x="9835135" y="5644869"/>
                  <a:pt x="9821141" y="5946731"/>
                  <a:pt x="9850009" y="6172200"/>
                </a:cubicBezTo>
                <a:cubicBezTo>
                  <a:pt x="9878877" y="6397669"/>
                  <a:pt x="9871547" y="6661306"/>
                  <a:pt x="9850009" y="6858000"/>
                </a:cubicBezTo>
                <a:cubicBezTo>
                  <a:pt x="9693090" y="6875493"/>
                  <a:pt x="9577250" y="6871832"/>
                  <a:pt x="9390342" y="6858000"/>
                </a:cubicBezTo>
                <a:cubicBezTo>
                  <a:pt x="9203434" y="6844168"/>
                  <a:pt x="8945528" y="6842789"/>
                  <a:pt x="8733675" y="6858000"/>
                </a:cubicBezTo>
                <a:cubicBezTo>
                  <a:pt x="8521822" y="6873211"/>
                  <a:pt x="8427209" y="6842686"/>
                  <a:pt x="8274008" y="6858000"/>
                </a:cubicBezTo>
                <a:cubicBezTo>
                  <a:pt x="8120807" y="6873314"/>
                  <a:pt x="7622984" y="6871497"/>
                  <a:pt x="7420340" y="6858000"/>
                </a:cubicBezTo>
                <a:cubicBezTo>
                  <a:pt x="7217696" y="6844503"/>
                  <a:pt x="7056840" y="6861685"/>
                  <a:pt x="6960673" y="6858000"/>
                </a:cubicBezTo>
                <a:cubicBezTo>
                  <a:pt x="6864506" y="6854315"/>
                  <a:pt x="6414829" y="6824148"/>
                  <a:pt x="6205506" y="6858000"/>
                </a:cubicBezTo>
                <a:cubicBezTo>
                  <a:pt x="5996183" y="6891852"/>
                  <a:pt x="5643089" y="6892570"/>
                  <a:pt x="5450338" y="6858000"/>
                </a:cubicBezTo>
                <a:cubicBezTo>
                  <a:pt x="5257587" y="6823430"/>
                  <a:pt x="5076446" y="6870295"/>
                  <a:pt x="4892171" y="6858000"/>
                </a:cubicBezTo>
                <a:cubicBezTo>
                  <a:pt x="4707896" y="6845705"/>
                  <a:pt x="4338705" y="6868412"/>
                  <a:pt x="4137004" y="6858000"/>
                </a:cubicBezTo>
                <a:cubicBezTo>
                  <a:pt x="3935303" y="6847588"/>
                  <a:pt x="3474828" y="6850293"/>
                  <a:pt x="3283336" y="6858000"/>
                </a:cubicBezTo>
                <a:cubicBezTo>
                  <a:pt x="3091844" y="6865707"/>
                  <a:pt x="2776164" y="6860110"/>
                  <a:pt x="2528169" y="6858000"/>
                </a:cubicBezTo>
                <a:cubicBezTo>
                  <a:pt x="2280174" y="6855890"/>
                  <a:pt x="1964895" y="6884035"/>
                  <a:pt x="1773002" y="6858000"/>
                </a:cubicBezTo>
                <a:cubicBezTo>
                  <a:pt x="1581109" y="6831965"/>
                  <a:pt x="1472282" y="6851709"/>
                  <a:pt x="1313335" y="6858000"/>
                </a:cubicBezTo>
                <a:cubicBezTo>
                  <a:pt x="1154388" y="6864291"/>
                  <a:pt x="883618" y="6870160"/>
                  <a:pt x="755167" y="6858000"/>
                </a:cubicBezTo>
                <a:cubicBezTo>
                  <a:pt x="626716" y="6845840"/>
                  <a:pt x="216160" y="6868292"/>
                  <a:pt x="0" y="6858000"/>
                </a:cubicBezTo>
                <a:cubicBezTo>
                  <a:pt x="3748" y="6624909"/>
                  <a:pt x="-2982" y="6386050"/>
                  <a:pt x="0" y="6172200"/>
                </a:cubicBezTo>
                <a:cubicBezTo>
                  <a:pt x="2982" y="5958350"/>
                  <a:pt x="9258" y="5783699"/>
                  <a:pt x="0" y="5554980"/>
                </a:cubicBezTo>
                <a:cubicBezTo>
                  <a:pt x="-9258" y="5326261"/>
                  <a:pt x="-16656" y="5294147"/>
                  <a:pt x="0" y="5074920"/>
                </a:cubicBezTo>
                <a:cubicBezTo>
                  <a:pt x="16656" y="4855693"/>
                  <a:pt x="-1860" y="4623436"/>
                  <a:pt x="0" y="4389120"/>
                </a:cubicBezTo>
                <a:cubicBezTo>
                  <a:pt x="1860" y="4154804"/>
                  <a:pt x="9713" y="4014924"/>
                  <a:pt x="0" y="3771900"/>
                </a:cubicBezTo>
                <a:cubicBezTo>
                  <a:pt x="-9713" y="3528876"/>
                  <a:pt x="18348" y="3470580"/>
                  <a:pt x="0" y="3223260"/>
                </a:cubicBezTo>
                <a:cubicBezTo>
                  <a:pt x="-18348" y="2975940"/>
                  <a:pt x="-13289" y="2852406"/>
                  <a:pt x="0" y="2743200"/>
                </a:cubicBezTo>
                <a:cubicBezTo>
                  <a:pt x="13289" y="2633994"/>
                  <a:pt x="8198" y="2499154"/>
                  <a:pt x="0" y="2263140"/>
                </a:cubicBezTo>
                <a:cubicBezTo>
                  <a:pt x="-8198" y="2027126"/>
                  <a:pt x="13898" y="1825581"/>
                  <a:pt x="0" y="1508760"/>
                </a:cubicBezTo>
                <a:cubicBezTo>
                  <a:pt x="-13898" y="1191939"/>
                  <a:pt x="17239" y="1068448"/>
                  <a:pt x="0" y="754380"/>
                </a:cubicBezTo>
                <a:cubicBezTo>
                  <a:pt x="-17239" y="440312"/>
                  <a:pt x="-2704" y="166159"/>
                  <a:pt x="0" y="0"/>
                </a:cubicBezTo>
                <a:close/>
              </a:path>
            </a:pathLst>
          </a:custGeom>
          <a:ln w="57150">
            <a:solidFill>
              <a:schemeClr val="bg2"/>
            </a:solidFill>
            <a:extLst>
              <a:ext uri="{C807C97D-BFC1-408E-A445-0C87EB9F89A2}">
                <ask:lineSketchStyleProps xmlns:ask="http://schemas.microsoft.com/office/drawing/2018/sketchyshapes" sd="4256523203">
                  <a:prstGeom prst="rect">
                    <a:avLst/>
                  </a:prstGeom>
                  <ask:type>
                    <ask:lineSketchFreehand/>
                  </ask:type>
                </ask:lineSketchStyleProps>
              </a:ext>
            </a:extLst>
          </a:ln>
        </p:spPr>
      </p:pic>
    </p:spTree>
    <p:extLst>
      <p:ext uri="{BB962C8B-B14F-4D97-AF65-F5344CB8AC3E}">
        <p14:creationId xmlns:p14="http://schemas.microsoft.com/office/powerpoint/2010/main" val="238009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98810EE-F2D1-2A36-9B78-D919FB70F71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1D06092-4E68-C228-5707-7B80D5E4EC7F}"/>
              </a:ext>
            </a:extLst>
          </p:cNvPr>
          <p:cNvPicPr>
            <a:picLocks noChangeAspect="1"/>
          </p:cNvPicPr>
          <p:nvPr/>
        </p:nvPicPr>
        <p:blipFill>
          <a:blip r:embed="rId3"/>
          <a:stretch>
            <a:fillRect/>
          </a:stretch>
        </p:blipFill>
        <p:spPr>
          <a:xfrm>
            <a:off x="5623561" y="2256045"/>
            <a:ext cx="6281364" cy="4373355"/>
          </a:xfrm>
          <a:custGeom>
            <a:avLst/>
            <a:gdLst>
              <a:gd name="connsiteX0" fmla="*/ 0 w 6281364"/>
              <a:gd name="connsiteY0" fmla="*/ 0 h 4373355"/>
              <a:gd name="connsiteX1" fmla="*/ 697929 w 6281364"/>
              <a:gd name="connsiteY1" fmla="*/ 0 h 4373355"/>
              <a:gd name="connsiteX2" fmla="*/ 1521486 w 6281364"/>
              <a:gd name="connsiteY2" fmla="*/ 0 h 4373355"/>
              <a:gd name="connsiteX3" fmla="*/ 2093788 w 6281364"/>
              <a:gd name="connsiteY3" fmla="*/ 0 h 4373355"/>
              <a:gd name="connsiteX4" fmla="*/ 2728904 w 6281364"/>
              <a:gd name="connsiteY4" fmla="*/ 0 h 4373355"/>
              <a:gd name="connsiteX5" fmla="*/ 3489647 w 6281364"/>
              <a:gd name="connsiteY5" fmla="*/ 0 h 4373355"/>
              <a:gd name="connsiteX6" fmla="*/ 4313203 w 6281364"/>
              <a:gd name="connsiteY6" fmla="*/ 0 h 4373355"/>
              <a:gd name="connsiteX7" fmla="*/ 5136760 w 6281364"/>
              <a:gd name="connsiteY7" fmla="*/ 0 h 4373355"/>
              <a:gd name="connsiteX8" fmla="*/ 6281364 w 6281364"/>
              <a:gd name="connsiteY8" fmla="*/ 0 h 4373355"/>
              <a:gd name="connsiteX9" fmla="*/ 6281364 w 6281364"/>
              <a:gd name="connsiteY9" fmla="*/ 493564 h 4373355"/>
              <a:gd name="connsiteX10" fmla="*/ 6281364 w 6281364"/>
              <a:gd name="connsiteY10" fmla="*/ 1030862 h 4373355"/>
              <a:gd name="connsiteX11" fmla="*/ 6281364 w 6281364"/>
              <a:gd name="connsiteY11" fmla="*/ 1568160 h 4373355"/>
              <a:gd name="connsiteX12" fmla="*/ 6281364 w 6281364"/>
              <a:gd name="connsiteY12" fmla="*/ 2061725 h 4373355"/>
              <a:gd name="connsiteX13" fmla="*/ 6281364 w 6281364"/>
              <a:gd name="connsiteY13" fmla="*/ 2599022 h 4373355"/>
              <a:gd name="connsiteX14" fmla="*/ 6281364 w 6281364"/>
              <a:gd name="connsiteY14" fmla="*/ 3223787 h 4373355"/>
              <a:gd name="connsiteX15" fmla="*/ 6281364 w 6281364"/>
              <a:gd name="connsiteY15" fmla="*/ 4373355 h 4373355"/>
              <a:gd name="connsiteX16" fmla="*/ 5583435 w 6281364"/>
              <a:gd name="connsiteY16" fmla="*/ 4373355 h 4373355"/>
              <a:gd name="connsiteX17" fmla="*/ 4759878 w 6281364"/>
              <a:gd name="connsiteY17" fmla="*/ 4373355 h 4373355"/>
              <a:gd name="connsiteX18" fmla="*/ 4250390 w 6281364"/>
              <a:gd name="connsiteY18" fmla="*/ 4373355 h 4373355"/>
              <a:gd name="connsiteX19" fmla="*/ 3489647 w 6281364"/>
              <a:gd name="connsiteY19" fmla="*/ 4373355 h 4373355"/>
              <a:gd name="connsiteX20" fmla="*/ 2791717 w 6281364"/>
              <a:gd name="connsiteY20" fmla="*/ 4373355 h 4373355"/>
              <a:gd name="connsiteX21" fmla="*/ 2156602 w 6281364"/>
              <a:gd name="connsiteY21" fmla="*/ 4373355 h 4373355"/>
              <a:gd name="connsiteX22" fmla="*/ 1647113 w 6281364"/>
              <a:gd name="connsiteY22" fmla="*/ 4373355 h 4373355"/>
              <a:gd name="connsiteX23" fmla="*/ 949184 w 6281364"/>
              <a:gd name="connsiteY23" fmla="*/ 4373355 h 4373355"/>
              <a:gd name="connsiteX24" fmla="*/ 0 w 6281364"/>
              <a:gd name="connsiteY24" fmla="*/ 4373355 h 4373355"/>
              <a:gd name="connsiteX25" fmla="*/ 0 w 6281364"/>
              <a:gd name="connsiteY25" fmla="*/ 3792324 h 4373355"/>
              <a:gd name="connsiteX26" fmla="*/ 0 w 6281364"/>
              <a:gd name="connsiteY26" fmla="*/ 3255026 h 4373355"/>
              <a:gd name="connsiteX27" fmla="*/ 0 w 6281364"/>
              <a:gd name="connsiteY27" fmla="*/ 2761461 h 4373355"/>
              <a:gd name="connsiteX28" fmla="*/ 0 w 6281364"/>
              <a:gd name="connsiteY28" fmla="*/ 2049229 h 4373355"/>
              <a:gd name="connsiteX29" fmla="*/ 0 w 6281364"/>
              <a:gd name="connsiteY29" fmla="*/ 1424464 h 4373355"/>
              <a:gd name="connsiteX30" fmla="*/ 0 w 6281364"/>
              <a:gd name="connsiteY30" fmla="*/ 755966 h 4373355"/>
              <a:gd name="connsiteX31" fmla="*/ 0 w 6281364"/>
              <a:gd name="connsiteY31" fmla="*/ 0 h 4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81364" h="4373355" fill="none" extrusionOk="0">
                <a:moveTo>
                  <a:pt x="0" y="0"/>
                </a:moveTo>
                <a:cubicBezTo>
                  <a:pt x="318024" y="33685"/>
                  <a:pt x="478206" y="21028"/>
                  <a:pt x="697929" y="0"/>
                </a:cubicBezTo>
                <a:cubicBezTo>
                  <a:pt x="917652" y="-21028"/>
                  <a:pt x="1134415" y="-10740"/>
                  <a:pt x="1521486" y="0"/>
                </a:cubicBezTo>
                <a:cubicBezTo>
                  <a:pt x="1908557" y="10740"/>
                  <a:pt x="1903109" y="-28119"/>
                  <a:pt x="2093788" y="0"/>
                </a:cubicBezTo>
                <a:cubicBezTo>
                  <a:pt x="2284467" y="28119"/>
                  <a:pt x="2528378" y="20871"/>
                  <a:pt x="2728904" y="0"/>
                </a:cubicBezTo>
                <a:cubicBezTo>
                  <a:pt x="2929430" y="-20871"/>
                  <a:pt x="3310716" y="500"/>
                  <a:pt x="3489647" y="0"/>
                </a:cubicBezTo>
                <a:cubicBezTo>
                  <a:pt x="3668578" y="-500"/>
                  <a:pt x="4131184" y="26411"/>
                  <a:pt x="4313203" y="0"/>
                </a:cubicBezTo>
                <a:cubicBezTo>
                  <a:pt x="4495222" y="-26411"/>
                  <a:pt x="4846207" y="2384"/>
                  <a:pt x="5136760" y="0"/>
                </a:cubicBezTo>
                <a:cubicBezTo>
                  <a:pt x="5427313" y="-2384"/>
                  <a:pt x="5948456" y="-35059"/>
                  <a:pt x="6281364" y="0"/>
                </a:cubicBezTo>
                <a:cubicBezTo>
                  <a:pt x="6293263" y="101155"/>
                  <a:pt x="6298884" y="310121"/>
                  <a:pt x="6281364" y="493564"/>
                </a:cubicBezTo>
                <a:cubicBezTo>
                  <a:pt x="6263844" y="677007"/>
                  <a:pt x="6299005" y="786576"/>
                  <a:pt x="6281364" y="1030862"/>
                </a:cubicBezTo>
                <a:cubicBezTo>
                  <a:pt x="6263723" y="1275148"/>
                  <a:pt x="6295788" y="1348563"/>
                  <a:pt x="6281364" y="1568160"/>
                </a:cubicBezTo>
                <a:cubicBezTo>
                  <a:pt x="6266940" y="1787757"/>
                  <a:pt x="6301242" y="1835104"/>
                  <a:pt x="6281364" y="2061725"/>
                </a:cubicBezTo>
                <a:cubicBezTo>
                  <a:pt x="6261486" y="2288347"/>
                  <a:pt x="6269765" y="2352224"/>
                  <a:pt x="6281364" y="2599022"/>
                </a:cubicBezTo>
                <a:cubicBezTo>
                  <a:pt x="6292963" y="2845820"/>
                  <a:pt x="6297800" y="3053879"/>
                  <a:pt x="6281364" y="3223787"/>
                </a:cubicBezTo>
                <a:cubicBezTo>
                  <a:pt x="6264928" y="3393695"/>
                  <a:pt x="6287022" y="4142943"/>
                  <a:pt x="6281364" y="4373355"/>
                </a:cubicBezTo>
                <a:cubicBezTo>
                  <a:pt x="6080802" y="4358293"/>
                  <a:pt x="5730262" y="4398955"/>
                  <a:pt x="5583435" y="4373355"/>
                </a:cubicBezTo>
                <a:cubicBezTo>
                  <a:pt x="5436608" y="4347755"/>
                  <a:pt x="5036024" y="4382653"/>
                  <a:pt x="4759878" y="4373355"/>
                </a:cubicBezTo>
                <a:cubicBezTo>
                  <a:pt x="4483732" y="4364057"/>
                  <a:pt x="4474364" y="4359137"/>
                  <a:pt x="4250390" y="4373355"/>
                </a:cubicBezTo>
                <a:cubicBezTo>
                  <a:pt x="4026416" y="4387573"/>
                  <a:pt x="3855776" y="4385245"/>
                  <a:pt x="3489647" y="4373355"/>
                </a:cubicBezTo>
                <a:cubicBezTo>
                  <a:pt x="3123518" y="4361465"/>
                  <a:pt x="3015692" y="4395295"/>
                  <a:pt x="2791717" y="4373355"/>
                </a:cubicBezTo>
                <a:cubicBezTo>
                  <a:pt x="2567742" y="4351416"/>
                  <a:pt x="2301019" y="4391883"/>
                  <a:pt x="2156602" y="4373355"/>
                </a:cubicBezTo>
                <a:cubicBezTo>
                  <a:pt x="2012186" y="4354827"/>
                  <a:pt x="1805343" y="4378215"/>
                  <a:pt x="1647113" y="4373355"/>
                </a:cubicBezTo>
                <a:cubicBezTo>
                  <a:pt x="1488883" y="4368495"/>
                  <a:pt x="1281792" y="4351359"/>
                  <a:pt x="949184" y="4373355"/>
                </a:cubicBezTo>
                <a:cubicBezTo>
                  <a:pt x="616576" y="4395351"/>
                  <a:pt x="299697" y="4372572"/>
                  <a:pt x="0" y="4373355"/>
                </a:cubicBezTo>
                <a:cubicBezTo>
                  <a:pt x="-27337" y="4187147"/>
                  <a:pt x="20682" y="3961714"/>
                  <a:pt x="0" y="3792324"/>
                </a:cubicBezTo>
                <a:cubicBezTo>
                  <a:pt x="-20682" y="3622934"/>
                  <a:pt x="-26198" y="3471259"/>
                  <a:pt x="0" y="3255026"/>
                </a:cubicBezTo>
                <a:cubicBezTo>
                  <a:pt x="26198" y="3038793"/>
                  <a:pt x="-3407" y="2905439"/>
                  <a:pt x="0" y="2761461"/>
                </a:cubicBezTo>
                <a:cubicBezTo>
                  <a:pt x="3407" y="2617484"/>
                  <a:pt x="-32262" y="2363642"/>
                  <a:pt x="0" y="2049229"/>
                </a:cubicBezTo>
                <a:cubicBezTo>
                  <a:pt x="32262" y="1734816"/>
                  <a:pt x="28695" y="1627660"/>
                  <a:pt x="0" y="1424464"/>
                </a:cubicBezTo>
                <a:cubicBezTo>
                  <a:pt x="-28695" y="1221268"/>
                  <a:pt x="-11000" y="957214"/>
                  <a:pt x="0" y="755966"/>
                </a:cubicBezTo>
                <a:cubicBezTo>
                  <a:pt x="11000" y="554718"/>
                  <a:pt x="12748" y="180448"/>
                  <a:pt x="0" y="0"/>
                </a:cubicBezTo>
                <a:close/>
              </a:path>
              <a:path w="6281364" h="4373355" stroke="0" extrusionOk="0">
                <a:moveTo>
                  <a:pt x="0" y="0"/>
                </a:moveTo>
                <a:cubicBezTo>
                  <a:pt x="373047" y="-13503"/>
                  <a:pt x="434507" y="17723"/>
                  <a:pt x="823557" y="0"/>
                </a:cubicBezTo>
                <a:cubicBezTo>
                  <a:pt x="1212607" y="-17723"/>
                  <a:pt x="1417493" y="-260"/>
                  <a:pt x="1647113" y="0"/>
                </a:cubicBezTo>
                <a:cubicBezTo>
                  <a:pt x="1876733" y="260"/>
                  <a:pt x="2213886" y="-13817"/>
                  <a:pt x="2407856" y="0"/>
                </a:cubicBezTo>
                <a:cubicBezTo>
                  <a:pt x="2601826" y="13817"/>
                  <a:pt x="2926130" y="32490"/>
                  <a:pt x="3168599" y="0"/>
                </a:cubicBezTo>
                <a:cubicBezTo>
                  <a:pt x="3411068" y="-32490"/>
                  <a:pt x="3588173" y="-16470"/>
                  <a:pt x="3929342" y="0"/>
                </a:cubicBezTo>
                <a:cubicBezTo>
                  <a:pt x="4270511" y="16470"/>
                  <a:pt x="4442142" y="-18143"/>
                  <a:pt x="4627271" y="0"/>
                </a:cubicBezTo>
                <a:cubicBezTo>
                  <a:pt x="4812400" y="18143"/>
                  <a:pt x="4909495" y="-8222"/>
                  <a:pt x="5136760" y="0"/>
                </a:cubicBezTo>
                <a:cubicBezTo>
                  <a:pt x="5364025" y="8222"/>
                  <a:pt x="5461249" y="6141"/>
                  <a:pt x="5646248" y="0"/>
                </a:cubicBezTo>
                <a:cubicBezTo>
                  <a:pt x="5831247" y="-6141"/>
                  <a:pt x="6077658" y="14448"/>
                  <a:pt x="6281364" y="0"/>
                </a:cubicBezTo>
                <a:cubicBezTo>
                  <a:pt x="6271965" y="253958"/>
                  <a:pt x="6256796" y="531021"/>
                  <a:pt x="6281364" y="712232"/>
                </a:cubicBezTo>
                <a:cubicBezTo>
                  <a:pt x="6305932" y="893443"/>
                  <a:pt x="6267637" y="1241697"/>
                  <a:pt x="6281364" y="1380731"/>
                </a:cubicBezTo>
                <a:cubicBezTo>
                  <a:pt x="6295091" y="1519765"/>
                  <a:pt x="6285257" y="1843991"/>
                  <a:pt x="6281364" y="2092963"/>
                </a:cubicBezTo>
                <a:cubicBezTo>
                  <a:pt x="6277471" y="2341935"/>
                  <a:pt x="6281625" y="2426452"/>
                  <a:pt x="6281364" y="2630261"/>
                </a:cubicBezTo>
                <a:cubicBezTo>
                  <a:pt x="6281103" y="2834070"/>
                  <a:pt x="6300121" y="3057776"/>
                  <a:pt x="6281364" y="3211292"/>
                </a:cubicBezTo>
                <a:cubicBezTo>
                  <a:pt x="6262607" y="3364808"/>
                  <a:pt x="6275640" y="3867632"/>
                  <a:pt x="6281364" y="4373355"/>
                </a:cubicBezTo>
                <a:cubicBezTo>
                  <a:pt x="6148012" y="4361131"/>
                  <a:pt x="5907128" y="4400339"/>
                  <a:pt x="5709062" y="4373355"/>
                </a:cubicBezTo>
                <a:cubicBezTo>
                  <a:pt x="5510996" y="4346371"/>
                  <a:pt x="5449338" y="4383985"/>
                  <a:pt x="5199574" y="4373355"/>
                </a:cubicBezTo>
                <a:cubicBezTo>
                  <a:pt x="4949810" y="4362725"/>
                  <a:pt x="4558738" y="4411731"/>
                  <a:pt x="4376017" y="4373355"/>
                </a:cubicBezTo>
                <a:cubicBezTo>
                  <a:pt x="4193296" y="4334979"/>
                  <a:pt x="3962065" y="4384122"/>
                  <a:pt x="3803715" y="4373355"/>
                </a:cubicBezTo>
                <a:cubicBezTo>
                  <a:pt x="3645365" y="4362588"/>
                  <a:pt x="3314267" y="4382904"/>
                  <a:pt x="3168599" y="4373355"/>
                </a:cubicBezTo>
                <a:cubicBezTo>
                  <a:pt x="3022931" y="4363806"/>
                  <a:pt x="2759593" y="4387623"/>
                  <a:pt x="2470670" y="4373355"/>
                </a:cubicBezTo>
                <a:cubicBezTo>
                  <a:pt x="2181747" y="4359087"/>
                  <a:pt x="2115402" y="4375003"/>
                  <a:pt x="1961181" y="4373355"/>
                </a:cubicBezTo>
                <a:cubicBezTo>
                  <a:pt x="1806960" y="4371707"/>
                  <a:pt x="1639395" y="4384756"/>
                  <a:pt x="1451693" y="4373355"/>
                </a:cubicBezTo>
                <a:cubicBezTo>
                  <a:pt x="1263991" y="4361954"/>
                  <a:pt x="800634" y="4367012"/>
                  <a:pt x="628136" y="4373355"/>
                </a:cubicBezTo>
                <a:cubicBezTo>
                  <a:pt x="455638" y="4379698"/>
                  <a:pt x="130443" y="4342727"/>
                  <a:pt x="0" y="4373355"/>
                </a:cubicBezTo>
                <a:cubicBezTo>
                  <a:pt x="-4570" y="4144594"/>
                  <a:pt x="-10521" y="4023666"/>
                  <a:pt x="0" y="3792324"/>
                </a:cubicBezTo>
                <a:cubicBezTo>
                  <a:pt x="10521" y="3560982"/>
                  <a:pt x="-26653" y="3390519"/>
                  <a:pt x="0" y="3167559"/>
                </a:cubicBezTo>
                <a:cubicBezTo>
                  <a:pt x="26653" y="2944599"/>
                  <a:pt x="4052" y="2863153"/>
                  <a:pt x="0" y="2630261"/>
                </a:cubicBezTo>
                <a:cubicBezTo>
                  <a:pt x="-4052" y="2397369"/>
                  <a:pt x="-9811" y="2245836"/>
                  <a:pt x="0" y="2136696"/>
                </a:cubicBezTo>
                <a:cubicBezTo>
                  <a:pt x="9811" y="2027556"/>
                  <a:pt x="-5054" y="1651422"/>
                  <a:pt x="0" y="1424464"/>
                </a:cubicBezTo>
                <a:cubicBezTo>
                  <a:pt x="5054" y="1197506"/>
                  <a:pt x="-28478" y="1004688"/>
                  <a:pt x="0" y="843433"/>
                </a:cubicBezTo>
                <a:cubicBezTo>
                  <a:pt x="28478" y="682178"/>
                  <a:pt x="-28047" y="326260"/>
                  <a:pt x="0" y="0"/>
                </a:cubicBezTo>
                <a:close/>
              </a:path>
            </a:pathLst>
          </a:custGeom>
          <a:ln w="57150">
            <a:solidFill>
              <a:schemeClr val="bg2"/>
            </a:solidFill>
            <a:extLst>
              <a:ext uri="{C807C97D-BFC1-408E-A445-0C87EB9F89A2}">
                <ask:lineSketchStyleProps xmlns:ask="http://schemas.microsoft.com/office/drawing/2018/sketchyshapes" sd="4256523203">
                  <a:prstGeom prst="rect">
                    <a:avLst/>
                  </a:prstGeom>
                  <ask:type>
                    <ask:lineSketchFreehand/>
                  </ask:type>
                </ask:lineSketchStyleProps>
              </a:ext>
            </a:extLst>
          </a:ln>
        </p:spPr>
      </p:pic>
      <p:sp>
        <p:nvSpPr>
          <p:cNvPr id="2" name="Title 1">
            <a:extLst>
              <a:ext uri="{FF2B5EF4-FFF2-40B4-BE49-F238E27FC236}">
                <a16:creationId xmlns:a16="http://schemas.microsoft.com/office/drawing/2014/main" id="{1294AF22-45EE-727E-A1B1-EE8289372426}"/>
              </a:ext>
            </a:extLst>
          </p:cNvPr>
          <p:cNvSpPr txBox="1">
            <a:spLocks/>
          </p:cNvSpPr>
          <p:nvPr/>
        </p:nvSpPr>
        <p:spPr>
          <a:xfrm>
            <a:off x="588264" y="965539"/>
            <a:ext cx="10780776" cy="863261"/>
          </a:xfrm>
          <a:prstGeom prst="rect">
            <a:avLst/>
          </a:prstGeom>
        </p:spPr>
        <p:txBody>
          <a:bodyPr anchor="t"/>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6000">
                <a:solidFill>
                  <a:schemeClr val="bg1"/>
                </a:solidFill>
              </a:rPr>
              <a:t>Assemble the sprinters</a:t>
            </a:r>
          </a:p>
        </p:txBody>
      </p:sp>
    </p:spTree>
    <p:extLst>
      <p:ext uri="{BB962C8B-B14F-4D97-AF65-F5344CB8AC3E}">
        <p14:creationId xmlns:p14="http://schemas.microsoft.com/office/powerpoint/2010/main" val="1131506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FD09C97-F3BE-9C68-C792-246013AEA234}"/>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70AEC302-5502-99C8-DA49-D0FB70E20FA3}"/>
              </a:ext>
            </a:extLst>
          </p:cNvPr>
          <p:cNvPicPr>
            <a:picLocks noChangeAspect="1"/>
          </p:cNvPicPr>
          <p:nvPr/>
        </p:nvPicPr>
        <p:blipFill>
          <a:blip r:embed="rId2"/>
          <a:srcRect t="30571" r="2" b="19314"/>
          <a:stretch>
            <a:fillRect/>
          </a:stretch>
        </p:blipFill>
        <p:spPr>
          <a:xfrm>
            <a:off x="401052" y="225591"/>
            <a:ext cx="11389895" cy="6406817"/>
          </a:xfrm>
          <a:custGeom>
            <a:avLst/>
            <a:gdLst>
              <a:gd name="connsiteX0" fmla="*/ 0 w 11389895"/>
              <a:gd name="connsiteY0" fmla="*/ 0 h 6406817"/>
              <a:gd name="connsiteX1" fmla="*/ 556095 w 11389895"/>
              <a:gd name="connsiteY1" fmla="*/ 0 h 6406817"/>
              <a:gd name="connsiteX2" fmla="*/ 1453887 w 11389895"/>
              <a:gd name="connsiteY2" fmla="*/ 0 h 6406817"/>
              <a:gd name="connsiteX3" fmla="*/ 1896083 w 11389895"/>
              <a:gd name="connsiteY3" fmla="*/ 0 h 6406817"/>
              <a:gd name="connsiteX4" fmla="*/ 2793874 w 11389895"/>
              <a:gd name="connsiteY4" fmla="*/ 0 h 6406817"/>
              <a:gd name="connsiteX5" fmla="*/ 3463868 w 11389895"/>
              <a:gd name="connsiteY5" fmla="*/ 0 h 6406817"/>
              <a:gd name="connsiteX6" fmla="*/ 4133862 w 11389895"/>
              <a:gd name="connsiteY6" fmla="*/ 0 h 6406817"/>
              <a:gd name="connsiteX7" fmla="*/ 4576058 w 11389895"/>
              <a:gd name="connsiteY7" fmla="*/ 0 h 6406817"/>
              <a:gd name="connsiteX8" fmla="*/ 4904355 w 11389895"/>
              <a:gd name="connsiteY8" fmla="*/ 0 h 6406817"/>
              <a:gd name="connsiteX9" fmla="*/ 5688248 w 11389895"/>
              <a:gd name="connsiteY9" fmla="*/ 0 h 6406817"/>
              <a:gd name="connsiteX10" fmla="*/ 6130443 w 11389895"/>
              <a:gd name="connsiteY10" fmla="*/ 0 h 6406817"/>
              <a:gd name="connsiteX11" fmla="*/ 7028235 w 11389895"/>
              <a:gd name="connsiteY11" fmla="*/ 0 h 6406817"/>
              <a:gd name="connsiteX12" fmla="*/ 7698229 w 11389895"/>
              <a:gd name="connsiteY12" fmla="*/ 0 h 6406817"/>
              <a:gd name="connsiteX13" fmla="*/ 8026526 w 11389895"/>
              <a:gd name="connsiteY13" fmla="*/ 0 h 6406817"/>
              <a:gd name="connsiteX14" fmla="*/ 8468722 w 11389895"/>
              <a:gd name="connsiteY14" fmla="*/ 0 h 6406817"/>
              <a:gd name="connsiteX15" fmla="*/ 8910918 w 11389895"/>
              <a:gd name="connsiteY15" fmla="*/ 0 h 6406817"/>
              <a:gd name="connsiteX16" fmla="*/ 9808710 w 11389895"/>
              <a:gd name="connsiteY16" fmla="*/ 0 h 6406817"/>
              <a:gd name="connsiteX17" fmla="*/ 10364804 w 11389895"/>
              <a:gd name="connsiteY17" fmla="*/ 0 h 6406817"/>
              <a:gd name="connsiteX18" fmla="*/ 10807000 w 11389895"/>
              <a:gd name="connsiteY18" fmla="*/ 0 h 6406817"/>
              <a:gd name="connsiteX19" fmla="*/ 11389895 w 11389895"/>
              <a:gd name="connsiteY19" fmla="*/ 0 h 6406817"/>
              <a:gd name="connsiteX20" fmla="*/ 11389895 w 11389895"/>
              <a:gd name="connsiteY20" fmla="*/ 768818 h 6406817"/>
              <a:gd name="connsiteX21" fmla="*/ 11389895 w 11389895"/>
              <a:gd name="connsiteY21" fmla="*/ 1281363 h 6406817"/>
              <a:gd name="connsiteX22" fmla="*/ 11389895 w 11389895"/>
              <a:gd name="connsiteY22" fmla="*/ 1793909 h 6406817"/>
              <a:gd name="connsiteX23" fmla="*/ 11389895 w 11389895"/>
              <a:gd name="connsiteY23" fmla="*/ 2562727 h 6406817"/>
              <a:gd name="connsiteX24" fmla="*/ 11389895 w 11389895"/>
              <a:gd name="connsiteY24" fmla="*/ 3203409 h 6406817"/>
              <a:gd name="connsiteX25" fmla="*/ 11389895 w 11389895"/>
              <a:gd name="connsiteY25" fmla="*/ 3844090 h 6406817"/>
              <a:gd name="connsiteX26" fmla="*/ 11389895 w 11389895"/>
              <a:gd name="connsiteY26" fmla="*/ 4484772 h 6406817"/>
              <a:gd name="connsiteX27" fmla="*/ 11389895 w 11389895"/>
              <a:gd name="connsiteY27" fmla="*/ 5189522 h 6406817"/>
              <a:gd name="connsiteX28" fmla="*/ 11389895 w 11389895"/>
              <a:gd name="connsiteY28" fmla="*/ 5702067 h 6406817"/>
              <a:gd name="connsiteX29" fmla="*/ 11389895 w 11389895"/>
              <a:gd name="connsiteY29" fmla="*/ 6406817 h 6406817"/>
              <a:gd name="connsiteX30" fmla="*/ 10719901 w 11389895"/>
              <a:gd name="connsiteY30" fmla="*/ 6406817 h 6406817"/>
              <a:gd name="connsiteX31" fmla="*/ 10391604 w 11389895"/>
              <a:gd name="connsiteY31" fmla="*/ 6406817 h 6406817"/>
              <a:gd name="connsiteX32" fmla="*/ 9607711 w 11389895"/>
              <a:gd name="connsiteY32" fmla="*/ 6406817 h 6406817"/>
              <a:gd name="connsiteX33" fmla="*/ 8937718 w 11389895"/>
              <a:gd name="connsiteY33" fmla="*/ 6406817 h 6406817"/>
              <a:gd name="connsiteX34" fmla="*/ 8381623 w 11389895"/>
              <a:gd name="connsiteY34" fmla="*/ 6406817 h 6406817"/>
              <a:gd name="connsiteX35" fmla="*/ 8053326 w 11389895"/>
              <a:gd name="connsiteY35" fmla="*/ 6406817 h 6406817"/>
              <a:gd name="connsiteX36" fmla="*/ 7611130 w 11389895"/>
              <a:gd name="connsiteY36" fmla="*/ 6406817 h 6406817"/>
              <a:gd name="connsiteX37" fmla="*/ 6827237 w 11389895"/>
              <a:gd name="connsiteY37" fmla="*/ 6406817 h 6406817"/>
              <a:gd name="connsiteX38" fmla="*/ 6043344 w 11389895"/>
              <a:gd name="connsiteY38" fmla="*/ 6406817 h 6406817"/>
              <a:gd name="connsiteX39" fmla="*/ 5145553 w 11389895"/>
              <a:gd name="connsiteY39" fmla="*/ 6406817 h 6406817"/>
              <a:gd name="connsiteX40" fmla="*/ 4703357 w 11389895"/>
              <a:gd name="connsiteY40" fmla="*/ 6406817 h 6406817"/>
              <a:gd name="connsiteX41" fmla="*/ 4033363 w 11389895"/>
              <a:gd name="connsiteY41" fmla="*/ 6406817 h 6406817"/>
              <a:gd name="connsiteX42" fmla="*/ 3705066 w 11389895"/>
              <a:gd name="connsiteY42" fmla="*/ 6406817 h 6406817"/>
              <a:gd name="connsiteX43" fmla="*/ 3035072 w 11389895"/>
              <a:gd name="connsiteY43" fmla="*/ 6406817 h 6406817"/>
              <a:gd name="connsiteX44" fmla="*/ 2365078 w 11389895"/>
              <a:gd name="connsiteY44" fmla="*/ 6406817 h 6406817"/>
              <a:gd name="connsiteX45" fmla="*/ 2036781 w 11389895"/>
              <a:gd name="connsiteY45" fmla="*/ 6406817 h 6406817"/>
              <a:gd name="connsiteX46" fmla="*/ 1480686 w 11389895"/>
              <a:gd name="connsiteY46" fmla="*/ 6406817 h 6406817"/>
              <a:gd name="connsiteX47" fmla="*/ 1038490 w 11389895"/>
              <a:gd name="connsiteY47" fmla="*/ 6406817 h 6406817"/>
              <a:gd name="connsiteX48" fmla="*/ 0 w 11389895"/>
              <a:gd name="connsiteY48" fmla="*/ 6406817 h 6406817"/>
              <a:gd name="connsiteX49" fmla="*/ 0 w 11389895"/>
              <a:gd name="connsiteY49" fmla="*/ 5958340 h 6406817"/>
              <a:gd name="connsiteX50" fmla="*/ 0 w 11389895"/>
              <a:gd name="connsiteY50" fmla="*/ 5381726 h 6406817"/>
              <a:gd name="connsiteX51" fmla="*/ 0 w 11389895"/>
              <a:gd name="connsiteY51" fmla="*/ 4933249 h 6406817"/>
              <a:gd name="connsiteX52" fmla="*/ 0 w 11389895"/>
              <a:gd name="connsiteY52" fmla="*/ 4484772 h 6406817"/>
              <a:gd name="connsiteX53" fmla="*/ 0 w 11389895"/>
              <a:gd name="connsiteY53" fmla="*/ 3844090 h 6406817"/>
              <a:gd name="connsiteX54" fmla="*/ 0 w 11389895"/>
              <a:gd name="connsiteY54" fmla="*/ 3395613 h 6406817"/>
              <a:gd name="connsiteX55" fmla="*/ 0 w 11389895"/>
              <a:gd name="connsiteY55" fmla="*/ 2754931 h 6406817"/>
              <a:gd name="connsiteX56" fmla="*/ 0 w 11389895"/>
              <a:gd name="connsiteY56" fmla="*/ 1986113 h 6406817"/>
              <a:gd name="connsiteX57" fmla="*/ 0 w 11389895"/>
              <a:gd name="connsiteY57" fmla="*/ 1473568 h 6406817"/>
              <a:gd name="connsiteX58" fmla="*/ 0 w 11389895"/>
              <a:gd name="connsiteY58" fmla="*/ 704750 h 6406817"/>
              <a:gd name="connsiteX59" fmla="*/ 0 w 11389895"/>
              <a:gd name="connsiteY59" fmla="*/ 0 h 640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389895" h="6406817" fill="none" extrusionOk="0">
                <a:moveTo>
                  <a:pt x="0" y="0"/>
                </a:moveTo>
                <a:cubicBezTo>
                  <a:pt x="261833" y="-20399"/>
                  <a:pt x="302196" y="-20105"/>
                  <a:pt x="556095" y="0"/>
                </a:cubicBezTo>
                <a:cubicBezTo>
                  <a:pt x="809995" y="20105"/>
                  <a:pt x="1204643" y="-44823"/>
                  <a:pt x="1453887" y="0"/>
                </a:cubicBezTo>
                <a:cubicBezTo>
                  <a:pt x="1703131" y="44823"/>
                  <a:pt x="1789884" y="652"/>
                  <a:pt x="1896083" y="0"/>
                </a:cubicBezTo>
                <a:cubicBezTo>
                  <a:pt x="2002282" y="-652"/>
                  <a:pt x="2608464" y="21911"/>
                  <a:pt x="2793874" y="0"/>
                </a:cubicBezTo>
                <a:cubicBezTo>
                  <a:pt x="2979284" y="-21911"/>
                  <a:pt x="3247878" y="11642"/>
                  <a:pt x="3463868" y="0"/>
                </a:cubicBezTo>
                <a:cubicBezTo>
                  <a:pt x="3679858" y="-11642"/>
                  <a:pt x="3805949" y="31786"/>
                  <a:pt x="4133862" y="0"/>
                </a:cubicBezTo>
                <a:cubicBezTo>
                  <a:pt x="4461775" y="-31786"/>
                  <a:pt x="4485541" y="21702"/>
                  <a:pt x="4576058" y="0"/>
                </a:cubicBezTo>
                <a:cubicBezTo>
                  <a:pt x="4666575" y="-21702"/>
                  <a:pt x="4783578" y="1868"/>
                  <a:pt x="4904355" y="0"/>
                </a:cubicBezTo>
                <a:cubicBezTo>
                  <a:pt x="5025132" y="-1868"/>
                  <a:pt x="5528649" y="-17033"/>
                  <a:pt x="5688248" y="0"/>
                </a:cubicBezTo>
                <a:cubicBezTo>
                  <a:pt x="5847847" y="17033"/>
                  <a:pt x="5917265" y="16671"/>
                  <a:pt x="6130443" y="0"/>
                </a:cubicBezTo>
                <a:cubicBezTo>
                  <a:pt x="6343622" y="-16671"/>
                  <a:pt x="6588495" y="18124"/>
                  <a:pt x="7028235" y="0"/>
                </a:cubicBezTo>
                <a:cubicBezTo>
                  <a:pt x="7467975" y="-18124"/>
                  <a:pt x="7562995" y="-19156"/>
                  <a:pt x="7698229" y="0"/>
                </a:cubicBezTo>
                <a:cubicBezTo>
                  <a:pt x="7833463" y="19156"/>
                  <a:pt x="7900467" y="6000"/>
                  <a:pt x="8026526" y="0"/>
                </a:cubicBezTo>
                <a:cubicBezTo>
                  <a:pt x="8152585" y="-6000"/>
                  <a:pt x="8279478" y="3266"/>
                  <a:pt x="8468722" y="0"/>
                </a:cubicBezTo>
                <a:cubicBezTo>
                  <a:pt x="8657966" y="-3266"/>
                  <a:pt x="8781972" y="6817"/>
                  <a:pt x="8910918" y="0"/>
                </a:cubicBezTo>
                <a:cubicBezTo>
                  <a:pt x="9039864" y="-6817"/>
                  <a:pt x="9464078" y="-11150"/>
                  <a:pt x="9808710" y="0"/>
                </a:cubicBezTo>
                <a:cubicBezTo>
                  <a:pt x="10153342" y="11150"/>
                  <a:pt x="10248198" y="-21938"/>
                  <a:pt x="10364804" y="0"/>
                </a:cubicBezTo>
                <a:cubicBezTo>
                  <a:pt x="10481410" y="21938"/>
                  <a:pt x="10692298" y="20155"/>
                  <a:pt x="10807000" y="0"/>
                </a:cubicBezTo>
                <a:cubicBezTo>
                  <a:pt x="10921702" y="-20155"/>
                  <a:pt x="11103806" y="10582"/>
                  <a:pt x="11389895" y="0"/>
                </a:cubicBezTo>
                <a:cubicBezTo>
                  <a:pt x="11400464" y="163400"/>
                  <a:pt x="11384530" y="586375"/>
                  <a:pt x="11389895" y="768818"/>
                </a:cubicBezTo>
                <a:cubicBezTo>
                  <a:pt x="11395260" y="951261"/>
                  <a:pt x="11392613" y="1133123"/>
                  <a:pt x="11389895" y="1281363"/>
                </a:cubicBezTo>
                <a:cubicBezTo>
                  <a:pt x="11387177" y="1429603"/>
                  <a:pt x="11404610" y="1629191"/>
                  <a:pt x="11389895" y="1793909"/>
                </a:cubicBezTo>
                <a:cubicBezTo>
                  <a:pt x="11375180" y="1958627"/>
                  <a:pt x="11403516" y="2393334"/>
                  <a:pt x="11389895" y="2562727"/>
                </a:cubicBezTo>
                <a:cubicBezTo>
                  <a:pt x="11376274" y="2732120"/>
                  <a:pt x="11383081" y="2938742"/>
                  <a:pt x="11389895" y="3203409"/>
                </a:cubicBezTo>
                <a:cubicBezTo>
                  <a:pt x="11396709" y="3468076"/>
                  <a:pt x="11407834" y="3527335"/>
                  <a:pt x="11389895" y="3844090"/>
                </a:cubicBezTo>
                <a:cubicBezTo>
                  <a:pt x="11371956" y="4160845"/>
                  <a:pt x="11417687" y="4313037"/>
                  <a:pt x="11389895" y="4484772"/>
                </a:cubicBezTo>
                <a:cubicBezTo>
                  <a:pt x="11362103" y="4656507"/>
                  <a:pt x="11405783" y="4990668"/>
                  <a:pt x="11389895" y="5189522"/>
                </a:cubicBezTo>
                <a:cubicBezTo>
                  <a:pt x="11374008" y="5388376"/>
                  <a:pt x="11384790" y="5526138"/>
                  <a:pt x="11389895" y="5702067"/>
                </a:cubicBezTo>
                <a:cubicBezTo>
                  <a:pt x="11395000" y="5877997"/>
                  <a:pt x="11394460" y="6069190"/>
                  <a:pt x="11389895" y="6406817"/>
                </a:cubicBezTo>
                <a:cubicBezTo>
                  <a:pt x="11079055" y="6406678"/>
                  <a:pt x="10961968" y="6403846"/>
                  <a:pt x="10719901" y="6406817"/>
                </a:cubicBezTo>
                <a:cubicBezTo>
                  <a:pt x="10477834" y="6409788"/>
                  <a:pt x="10519414" y="6411384"/>
                  <a:pt x="10391604" y="6406817"/>
                </a:cubicBezTo>
                <a:cubicBezTo>
                  <a:pt x="10263794" y="6402250"/>
                  <a:pt x="9925976" y="6395673"/>
                  <a:pt x="9607711" y="6406817"/>
                </a:cubicBezTo>
                <a:cubicBezTo>
                  <a:pt x="9289446" y="6417961"/>
                  <a:pt x="9099497" y="6382965"/>
                  <a:pt x="8937718" y="6406817"/>
                </a:cubicBezTo>
                <a:cubicBezTo>
                  <a:pt x="8775939" y="6430669"/>
                  <a:pt x="8493685" y="6423422"/>
                  <a:pt x="8381623" y="6406817"/>
                </a:cubicBezTo>
                <a:cubicBezTo>
                  <a:pt x="8269562" y="6390212"/>
                  <a:pt x="8210062" y="6393997"/>
                  <a:pt x="8053326" y="6406817"/>
                </a:cubicBezTo>
                <a:cubicBezTo>
                  <a:pt x="7896590" y="6419637"/>
                  <a:pt x="7799346" y="6400130"/>
                  <a:pt x="7611130" y="6406817"/>
                </a:cubicBezTo>
                <a:cubicBezTo>
                  <a:pt x="7422914" y="6413504"/>
                  <a:pt x="7023451" y="6417019"/>
                  <a:pt x="6827237" y="6406817"/>
                </a:cubicBezTo>
                <a:cubicBezTo>
                  <a:pt x="6631023" y="6396615"/>
                  <a:pt x="6245933" y="6379129"/>
                  <a:pt x="6043344" y="6406817"/>
                </a:cubicBezTo>
                <a:cubicBezTo>
                  <a:pt x="5840755" y="6434505"/>
                  <a:pt x="5535182" y="6399179"/>
                  <a:pt x="5145553" y="6406817"/>
                </a:cubicBezTo>
                <a:cubicBezTo>
                  <a:pt x="4755924" y="6414455"/>
                  <a:pt x="4833759" y="6425909"/>
                  <a:pt x="4703357" y="6406817"/>
                </a:cubicBezTo>
                <a:cubicBezTo>
                  <a:pt x="4572955" y="6387725"/>
                  <a:pt x="4332657" y="6379525"/>
                  <a:pt x="4033363" y="6406817"/>
                </a:cubicBezTo>
                <a:cubicBezTo>
                  <a:pt x="3734069" y="6434109"/>
                  <a:pt x="3843075" y="6423174"/>
                  <a:pt x="3705066" y="6406817"/>
                </a:cubicBezTo>
                <a:cubicBezTo>
                  <a:pt x="3567057" y="6390460"/>
                  <a:pt x="3341941" y="6424750"/>
                  <a:pt x="3035072" y="6406817"/>
                </a:cubicBezTo>
                <a:cubicBezTo>
                  <a:pt x="2728203" y="6388884"/>
                  <a:pt x="2546965" y="6378785"/>
                  <a:pt x="2365078" y="6406817"/>
                </a:cubicBezTo>
                <a:cubicBezTo>
                  <a:pt x="2183191" y="6434849"/>
                  <a:pt x="2108819" y="6398958"/>
                  <a:pt x="2036781" y="6406817"/>
                </a:cubicBezTo>
                <a:cubicBezTo>
                  <a:pt x="1964743" y="6414676"/>
                  <a:pt x="1654592" y="6388684"/>
                  <a:pt x="1480686" y="6406817"/>
                </a:cubicBezTo>
                <a:cubicBezTo>
                  <a:pt x="1306780" y="6424950"/>
                  <a:pt x="1233309" y="6393628"/>
                  <a:pt x="1038490" y="6406817"/>
                </a:cubicBezTo>
                <a:cubicBezTo>
                  <a:pt x="843671" y="6420006"/>
                  <a:pt x="503915" y="6426742"/>
                  <a:pt x="0" y="6406817"/>
                </a:cubicBezTo>
                <a:cubicBezTo>
                  <a:pt x="-1444" y="6241260"/>
                  <a:pt x="4838" y="6132919"/>
                  <a:pt x="0" y="5958340"/>
                </a:cubicBezTo>
                <a:cubicBezTo>
                  <a:pt x="-4838" y="5783761"/>
                  <a:pt x="18831" y="5589527"/>
                  <a:pt x="0" y="5381726"/>
                </a:cubicBezTo>
                <a:cubicBezTo>
                  <a:pt x="-18831" y="5173925"/>
                  <a:pt x="-22085" y="5124887"/>
                  <a:pt x="0" y="4933249"/>
                </a:cubicBezTo>
                <a:cubicBezTo>
                  <a:pt x="22085" y="4741611"/>
                  <a:pt x="670" y="4641041"/>
                  <a:pt x="0" y="4484772"/>
                </a:cubicBezTo>
                <a:cubicBezTo>
                  <a:pt x="-670" y="4328503"/>
                  <a:pt x="488" y="4106878"/>
                  <a:pt x="0" y="3844090"/>
                </a:cubicBezTo>
                <a:cubicBezTo>
                  <a:pt x="-488" y="3581302"/>
                  <a:pt x="10379" y="3514510"/>
                  <a:pt x="0" y="3395613"/>
                </a:cubicBezTo>
                <a:cubicBezTo>
                  <a:pt x="-10379" y="3276716"/>
                  <a:pt x="-27725" y="2961567"/>
                  <a:pt x="0" y="2754931"/>
                </a:cubicBezTo>
                <a:cubicBezTo>
                  <a:pt x="27725" y="2548295"/>
                  <a:pt x="-31409" y="2195516"/>
                  <a:pt x="0" y="1986113"/>
                </a:cubicBezTo>
                <a:cubicBezTo>
                  <a:pt x="31409" y="1776710"/>
                  <a:pt x="12730" y="1627608"/>
                  <a:pt x="0" y="1473568"/>
                </a:cubicBezTo>
                <a:cubicBezTo>
                  <a:pt x="-12730" y="1319529"/>
                  <a:pt x="-17421" y="1062582"/>
                  <a:pt x="0" y="704750"/>
                </a:cubicBezTo>
                <a:cubicBezTo>
                  <a:pt x="17421" y="346918"/>
                  <a:pt x="950" y="272972"/>
                  <a:pt x="0" y="0"/>
                </a:cubicBezTo>
                <a:close/>
              </a:path>
              <a:path w="11389895" h="6406817" stroke="0" extrusionOk="0">
                <a:moveTo>
                  <a:pt x="0" y="0"/>
                </a:moveTo>
                <a:cubicBezTo>
                  <a:pt x="205098" y="-20837"/>
                  <a:pt x="492658" y="-32507"/>
                  <a:pt x="897792" y="0"/>
                </a:cubicBezTo>
                <a:cubicBezTo>
                  <a:pt x="1302926" y="32507"/>
                  <a:pt x="1090174" y="-2391"/>
                  <a:pt x="1226089" y="0"/>
                </a:cubicBezTo>
                <a:cubicBezTo>
                  <a:pt x="1362004" y="2391"/>
                  <a:pt x="1555453" y="1518"/>
                  <a:pt x="1668285" y="0"/>
                </a:cubicBezTo>
                <a:cubicBezTo>
                  <a:pt x="1781117" y="-1518"/>
                  <a:pt x="2139506" y="-18962"/>
                  <a:pt x="2566076" y="0"/>
                </a:cubicBezTo>
                <a:cubicBezTo>
                  <a:pt x="2992646" y="18962"/>
                  <a:pt x="2936010" y="11909"/>
                  <a:pt x="3122171" y="0"/>
                </a:cubicBezTo>
                <a:cubicBezTo>
                  <a:pt x="3308332" y="-11909"/>
                  <a:pt x="3450518" y="-17546"/>
                  <a:pt x="3678266" y="0"/>
                </a:cubicBezTo>
                <a:cubicBezTo>
                  <a:pt x="3906015" y="17546"/>
                  <a:pt x="4185379" y="20553"/>
                  <a:pt x="4576058" y="0"/>
                </a:cubicBezTo>
                <a:cubicBezTo>
                  <a:pt x="4966737" y="-20553"/>
                  <a:pt x="4921881" y="-29444"/>
                  <a:pt x="5246052" y="0"/>
                </a:cubicBezTo>
                <a:cubicBezTo>
                  <a:pt x="5570223" y="29444"/>
                  <a:pt x="5706440" y="-32518"/>
                  <a:pt x="6029944" y="0"/>
                </a:cubicBezTo>
                <a:cubicBezTo>
                  <a:pt x="6353448" y="32518"/>
                  <a:pt x="6302561" y="16087"/>
                  <a:pt x="6472140" y="0"/>
                </a:cubicBezTo>
                <a:cubicBezTo>
                  <a:pt x="6641719" y="-16087"/>
                  <a:pt x="7172628" y="1848"/>
                  <a:pt x="7369932" y="0"/>
                </a:cubicBezTo>
                <a:cubicBezTo>
                  <a:pt x="7567236" y="-1848"/>
                  <a:pt x="7788295" y="-38007"/>
                  <a:pt x="8153825" y="0"/>
                </a:cubicBezTo>
                <a:cubicBezTo>
                  <a:pt x="8519355" y="38007"/>
                  <a:pt x="8776550" y="-29376"/>
                  <a:pt x="9051617" y="0"/>
                </a:cubicBezTo>
                <a:cubicBezTo>
                  <a:pt x="9326684" y="29376"/>
                  <a:pt x="9300942" y="-14822"/>
                  <a:pt x="9379914" y="0"/>
                </a:cubicBezTo>
                <a:cubicBezTo>
                  <a:pt x="9458886" y="14822"/>
                  <a:pt x="9813145" y="-16165"/>
                  <a:pt x="9936008" y="0"/>
                </a:cubicBezTo>
                <a:cubicBezTo>
                  <a:pt x="10058871" y="16165"/>
                  <a:pt x="10403694" y="-33180"/>
                  <a:pt x="10719901" y="0"/>
                </a:cubicBezTo>
                <a:cubicBezTo>
                  <a:pt x="11036108" y="33180"/>
                  <a:pt x="11086813" y="21006"/>
                  <a:pt x="11389895" y="0"/>
                </a:cubicBezTo>
                <a:cubicBezTo>
                  <a:pt x="11367056" y="287189"/>
                  <a:pt x="11381043" y="458085"/>
                  <a:pt x="11389895" y="576614"/>
                </a:cubicBezTo>
                <a:cubicBezTo>
                  <a:pt x="11398747" y="695143"/>
                  <a:pt x="11385535" y="885096"/>
                  <a:pt x="11389895" y="1025091"/>
                </a:cubicBezTo>
                <a:cubicBezTo>
                  <a:pt x="11394255" y="1165086"/>
                  <a:pt x="11383756" y="1404718"/>
                  <a:pt x="11389895" y="1601704"/>
                </a:cubicBezTo>
                <a:cubicBezTo>
                  <a:pt x="11396034" y="1798690"/>
                  <a:pt x="11359459" y="1977395"/>
                  <a:pt x="11389895" y="2242386"/>
                </a:cubicBezTo>
                <a:cubicBezTo>
                  <a:pt x="11420331" y="2507377"/>
                  <a:pt x="11416897" y="2671329"/>
                  <a:pt x="11389895" y="2818999"/>
                </a:cubicBezTo>
                <a:cubicBezTo>
                  <a:pt x="11362893" y="2966669"/>
                  <a:pt x="11380667" y="3050563"/>
                  <a:pt x="11389895" y="3267477"/>
                </a:cubicBezTo>
                <a:cubicBezTo>
                  <a:pt x="11399123" y="3484391"/>
                  <a:pt x="11399508" y="3847531"/>
                  <a:pt x="11389895" y="4036295"/>
                </a:cubicBezTo>
                <a:cubicBezTo>
                  <a:pt x="11380282" y="4225059"/>
                  <a:pt x="11401588" y="4496867"/>
                  <a:pt x="11389895" y="4805113"/>
                </a:cubicBezTo>
                <a:cubicBezTo>
                  <a:pt x="11378202" y="5113359"/>
                  <a:pt x="11383139" y="5343785"/>
                  <a:pt x="11389895" y="5573931"/>
                </a:cubicBezTo>
                <a:cubicBezTo>
                  <a:pt x="11396651" y="5804077"/>
                  <a:pt x="11351396" y="6024536"/>
                  <a:pt x="11389895" y="6406817"/>
                </a:cubicBezTo>
                <a:cubicBezTo>
                  <a:pt x="11175289" y="6408626"/>
                  <a:pt x="10924310" y="6430774"/>
                  <a:pt x="10606002" y="6406817"/>
                </a:cubicBezTo>
                <a:cubicBezTo>
                  <a:pt x="10287694" y="6382860"/>
                  <a:pt x="10278591" y="6405169"/>
                  <a:pt x="10163806" y="6406817"/>
                </a:cubicBezTo>
                <a:cubicBezTo>
                  <a:pt x="10049021" y="6408465"/>
                  <a:pt x="9728729" y="6430713"/>
                  <a:pt x="9379914" y="6406817"/>
                </a:cubicBezTo>
                <a:cubicBezTo>
                  <a:pt x="9031099" y="6382921"/>
                  <a:pt x="8868010" y="6377665"/>
                  <a:pt x="8709920" y="6406817"/>
                </a:cubicBezTo>
                <a:cubicBezTo>
                  <a:pt x="8551830" y="6435969"/>
                  <a:pt x="8018241" y="6380962"/>
                  <a:pt x="7812128" y="6406817"/>
                </a:cubicBezTo>
                <a:cubicBezTo>
                  <a:pt x="7606015" y="6432672"/>
                  <a:pt x="7297239" y="6445279"/>
                  <a:pt x="6914336" y="6406817"/>
                </a:cubicBezTo>
                <a:cubicBezTo>
                  <a:pt x="6531433" y="6368355"/>
                  <a:pt x="6432655" y="6382716"/>
                  <a:pt x="6244342" y="6406817"/>
                </a:cubicBezTo>
                <a:cubicBezTo>
                  <a:pt x="6056029" y="6430918"/>
                  <a:pt x="5994206" y="6413335"/>
                  <a:pt x="5916045" y="6406817"/>
                </a:cubicBezTo>
                <a:cubicBezTo>
                  <a:pt x="5837884" y="6400299"/>
                  <a:pt x="5332583" y="6450147"/>
                  <a:pt x="5018254" y="6406817"/>
                </a:cubicBezTo>
                <a:cubicBezTo>
                  <a:pt x="4703925" y="6363487"/>
                  <a:pt x="4779142" y="6385657"/>
                  <a:pt x="4576058" y="6406817"/>
                </a:cubicBezTo>
                <a:cubicBezTo>
                  <a:pt x="4372974" y="6427977"/>
                  <a:pt x="4191621" y="6383849"/>
                  <a:pt x="4019963" y="6406817"/>
                </a:cubicBezTo>
                <a:cubicBezTo>
                  <a:pt x="3848306" y="6429785"/>
                  <a:pt x="3603558" y="6422217"/>
                  <a:pt x="3463868" y="6406817"/>
                </a:cubicBezTo>
                <a:cubicBezTo>
                  <a:pt x="3324178" y="6391417"/>
                  <a:pt x="2935563" y="6385999"/>
                  <a:pt x="2793874" y="6406817"/>
                </a:cubicBezTo>
                <a:cubicBezTo>
                  <a:pt x="2652185" y="6427635"/>
                  <a:pt x="2305427" y="6422223"/>
                  <a:pt x="2123880" y="6406817"/>
                </a:cubicBezTo>
                <a:cubicBezTo>
                  <a:pt x="1942333" y="6391411"/>
                  <a:pt x="1643927" y="6403766"/>
                  <a:pt x="1453887" y="6406817"/>
                </a:cubicBezTo>
                <a:cubicBezTo>
                  <a:pt x="1263847" y="6409868"/>
                  <a:pt x="1090900" y="6376158"/>
                  <a:pt x="783893" y="6406817"/>
                </a:cubicBezTo>
                <a:cubicBezTo>
                  <a:pt x="476886" y="6437476"/>
                  <a:pt x="173830" y="6383816"/>
                  <a:pt x="0" y="6406817"/>
                </a:cubicBezTo>
                <a:cubicBezTo>
                  <a:pt x="-31196" y="6245343"/>
                  <a:pt x="-4911" y="5907753"/>
                  <a:pt x="0" y="5766135"/>
                </a:cubicBezTo>
                <a:cubicBezTo>
                  <a:pt x="4911" y="5624517"/>
                  <a:pt x="-20080" y="5367060"/>
                  <a:pt x="0" y="4997317"/>
                </a:cubicBezTo>
                <a:cubicBezTo>
                  <a:pt x="20080" y="4627574"/>
                  <a:pt x="-17539" y="4620881"/>
                  <a:pt x="0" y="4420704"/>
                </a:cubicBezTo>
                <a:cubicBezTo>
                  <a:pt x="17539" y="4220527"/>
                  <a:pt x="31020" y="3980841"/>
                  <a:pt x="0" y="3715954"/>
                </a:cubicBezTo>
                <a:cubicBezTo>
                  <a:pt x="-31020" y="3451067"/>
                  <a:pt x="-15548" y="3455825"/>
                  <a:pt x="0" y="3267477"/>
                </a:cubicBezTo>
                <a:cubicBezTo>
                  <a:pt x="15548" y="3079129"/>
                  <a:pt x="28333" y="2859589"/>
                  <a:pt x="0" y="2690863"/>
                </a:cubicBezTo>
                <a:cubicBezTo>
                  <a:pt x="-28333" y="2522137"/>
                  <a:pt x="-6913" y="2414358"/>
                  <a:pt x="0" y="2242386"/>
                </a:cubicBezTo>
                <a:cubicBezTo>
                  <a:pt x="6913" y="2070414"/>
                  <a:pt x="-7805" y="1677036"/>
                  <a:pt x="0" y="1473568"/>
                </a:cubicBezTo>
                <a:cubicBezTo>
                  <a:pt x="7805" y="1270100"/>
                  <a:pt x="-17077" y="1208858"/>
                  <a:pt x="0" y="1025091"/>
                </a:cubicBezTo>
                <a:cubicBezTo>
                  <a:pt x="17077" y="841324"/>
                  <a:pt x="-32804" y="406842"/>
                  <a:pt x="0" y="0"/>
                </a:cubicBezTo>
                <a:close/>
              </a:path>
            </a:pathLst>
          </a:custGeom>
          <a:ln w="38100">
            <a:solidFill>
              <a:schemeClr val="bg2"/>
            </a:solidFill>
            <a:extLst>
              <a:ext uri="{C807C97D-BFC1-408E-A445-0C87EB9F89A2}">
                <ask:lineSketchStyleProps xmlns:ask="http://schemas.microsoft.com/office/drawing/2018/sketchyshapes" sd="3353738095">
                  <a:prstGeom prst="rect">
                    <a:avLst/>
                  </a:prstGeom>
                  <ask:type>
                    <ask:lineSketchFreehand/>
                  </ask:type>
                </ask:lineSketchStyleProps>
              </a:ext>
            </a:extLst>
          </a:ln>
        </p:spPr>
      </p:pic>
    </p:spTree>
    <p:extLst>
      <p:ext uri="{BB962C8B-B14F-4D97-AF65-F5344CB8AC3E}">
        <p14:creationId xmlns:p14="http://schemas.microsoft.com/office/powerpoint/2010/main" val="3233697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D5688B8-1027-103A-8370-827750BAB0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0731B3-7D9A-B629-5228-AF9E3DEE448C}"/>
              </a:ext>
            </a:extLst>
          </p:cNvPr>
          <p:cNvPicPr>
            <a:picLocks noChangeAspect="1"/>
          </p:cNvPicPr>
          <p:nvPr/>
        </p:nvPicPr>
        <p:blipFill>
          <a:blip r:embed="rId3"/>
          <a:stretch>
            <a:fillRect/>
          </a:stretch>
        </p:blipFill>
        <p:spPr>
          <a:xfrm>
            <a:off x="6096000" y="315469"/>
            <a:ext cx="5625269" cy="6313878"/>
          </a:xfrm>
          <a:custGeom>
            <a:avLst/>
            <a:gdLst>
              <a:gd name="connsiteX0" fmla="*/ 0 w 5625269"/>
              <a:gd name="connsiteY0" fmla="*/ 0 h 6313878"/>
              <a:gd name="connsiteX1" fmla="*/ 625030 w 5625269"/>
              <a:gd name="connsiteY1" fmla="*/ 0 h 6313878"/>
              <a:gd name="connsiteX2" fmla="*/ 1137554 w 5625269"/>
              <a:gd name="connsiteY2" fmla="*/ 0 h 6313878"/>
              <a:gd name="connsiteX3" fmla="*/ 1818837 w 5625269"/>
              <a:gd name="connsiteY3" fmla="*/ 0 h 6313878"/>
              <a:gd name="connsiteX4" fmla="*/ 2331361 w 5625269"/>
              <a:gd name="connsiteY4" fmla="*/ 0 h 6313878"/>
              <a:gd name="connsiteX5" fmla="*/ 2956391 w 5625269"/>
              <a:gd name="connsiteY5" fmla="*/ 0 h 6313878"/>
              <a:gd name="connsiteX6" fmla="*/ 3637674 w 5625269"/>
              <a:gd name="connsiteY6" fmla="*/ 0 h 6313878"/>
              <a:gd name="connsiteX7" fmla="*/ 4318957 w 5625269"/>
              <a:gd name="connsiteY7" fmla="*/ 0 h 6313878"/>
              <a:gd name="connsiteX8" fmla="*/ 5056492 w 5625269"/>
              <a:gd name="connsiteY8" fmla="*/ 0 h 6313878"/>
              <a:gd name="connsiteX9" fmla="*/ 5625269 w 5625269"/>
              <a:gd name="connsiteY9" fmla="*/ 0 h 6313878"/>
              <a:gd name="connsiteX10" fmla="*/ 5625269 w 5625269"/>
              <a:gd name="connsiteY10" fmla="*/ 694527 h 6313878"/>
              <a:gd name="connsiteX11" fmla="*/ 5625269 w 5625269"/>
              <a:gd name="connsiteY11" fmla="*/ 1136498 h 6313878"/>
              <a:gd name="connsiteX12" fmla="*/ 5625269 w 5625269"/>
              <a:gd name="connsiteY12" fmla="*/ 1704747 h 6313878"/>
              <a:gd name="connsiteX13" fmla="*/ 5625269 w 5625269"/>
              <a:gd name="connsiteY13" fmla="*/ 2336135 h 6313878"/>
              <a:gd name="connsiteX14" fmla="*/ 5625269 w 5625269"/>
              <a:gd name="connsiteY14" fmla="*/ 2904384 h 6313878"/>
              <a:gd name="connsiteX15" fmla="*/ 5625269 w 5625269"/>
              <a:gd name="connsiteY15" fmla="*/ 3409494 h 6313878"/>
              <a:gd name="connsiteX16" fmla="*/ 5625269 w 5625269"/>
              <a:gd name="connsiteY16" fmla="*/ 3977743 h 6313878"/>
              <a:gd name="connsiteX17" fmla="*/ 5625269 w 5625269"/>
              <a:gd name="connsiteY17" fmla="*/ 4609131 h 6313878"/>
              <a:gd name="connsiteX18" fmla="*/ 5625269 w 5625269"/>
              <a:gd name="connsiteY18" fmla="*/ 5303658 h 6313878"/>
              <a:gd name="connsiteX19" fmla="*/ 5625269 w 5625269"/>
              <a:gd name="connsiteY19" fmla="*/ 6313878 h 6313878"/>
              <a:gd name="connsiteX20" fmla="*/ 5000239 w 5625269"/>
              <a:gd name="connsiteY20" fmla="*/ 6313878 h 6313878"/>
              <a:gd name="connsiteX21" fmla="*/ 4543967 w 5625269"/>
              <a:gd name="connsiteY21" fmla="*/ 6313878 h 6313878"/>
              <a:gd name="connsiteX22" fmla="*/ 3862685 w 5625269"/>
              <a:gd name="connsiteY22" fmla="*/ 6313878 h 6313878"/>
              <a:gd name="connsiteX23" fmla="*/ 3350160 w 5625269"/>
              <a:gd name="connsiteY23" fmla="*/ 6313878 h 6313878"/>
              <a:gd name="connsiteX24" fmla="*/ 2837636 w 5625269"/>
              <a:gd name="connsiteY24" fmla="*/ 6313878 h 6313878"/>
              <a:gd name="connsiteX25" fmla="*/ 2381364 w 5625269"/>
              <a:gd name="connsiteY25" fmla="*/ 6313878 h 6313878"/>
              <a:gd name="connsiteX26" fmla="*/ 1700081 w 5625269"/>
              <a:gd name="connsiteY26" fmla="*/ 6313878 h 6313878"/>
              <a:gd name="connsiteX27" fmla="*/ 1131304 w 5625269"/>
              <a:gd name="connsiteY27" fmla="*/ 6313878 h 6313878"/>
              <a:gd name="connsiteX28" fmla="*/ 675032 w 5625269"/>
              <a:gd name="connsiteY28" fmla="*/ 6313878 h 6313878"/>
              <a:gd name="connsiteX29" fmla="*/ 0 w 5625269"/>
              <a:gd name="connsiteY29" fmla="*/ 6313878 h 6313878"/>
              <a:gd name="connsiteX30" fmla="*/ 0 w 5625269"/>
              <a:gd name="connsiteY30" fmla="*/ 5808768 h 6313878"/>
              <a:gd name="connsiteX31" fmla="*/ 0 w 5625269"/>
              <a:gd name="connsiteY31" fmla="*/ 5051102 h 6313878"/>
              <a:gd name="connsiteX32" fmla="*/ 0 w 5625269"/>
              <a:gd name="connsiteY32" fmla="*/ 4482853 h 6313878"/>
              <a:gd name="connsiteX33" fmla="*/ 0 w 5625269"/>
              <a:gd name="connsiteY33" fmla="*/ 3977743 h 6313878"/>
              <a:gd name="connsiteX34" fmla="*/ 0 w 5625269"/>
              <a:gd name="connsiteY34" fmla="*/ 3409494 h 6313878"/>
              <a:gd name="connsiteX35" fmla="*/ 0 w 5625269"/>
              <a:gd name="connsiteY35" fmla="*/ 2714968 h 6313878"/>
              <a:gd name="connsiteX36" fmla="*/ 0 w 5625269"/>
              <a:gd name="connsiteY36" fmla="*/ 2020441 h 6313878"/>
              <a:gd name="connsiteX37" fmla="*/ 0 w 5625269"/>
              <a:gd name="connsiteY37" fmla="*/ 1325914 h 6313878"/>
              <a:gd name="connsiteX38" fmla="*/ 0 w 5625269"/>
              <a:gd name="connsiteY38" fmla="*/ 820804 h 6313878"/>
              <a:gd name="connsiteX39" fmla="*/ 0 w 5625269"/>
              <a:gd name="connsiteY39" fmla="*/ 0 h 6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25269" h="6313878" fill="none" extrusionOk="0">
                <a:moveTo>
                  <a:pt x="0" y="0"/>
                </a:moveTo>
                <a:cubicBezTo>
                  <a:pt x="133091" y="5229"/>
                  <a:pt x="459252" y="-5847"/>
                  <a:pt x="625030" y="0"/>
                </a:cubicBezTo>
                <a:cubicBezTo>
                  <a:pt x="790808" y="5847"/>
                  <a:pt x="990122" y="7234"/>
                  <a:pt x="1137554" y="0"/>
                </a:cubicBezTo>
                <a:cubicBezTo>
                  <a:pt x="1284986" y="-7234"/>
                  <a:pt x="1638441" y="-14150"/>
                  <a:pt x="1818837" y="0"/>
                </a:cubicBezTo>
                <a:cubicBezTo>
                  <a:pt x="1999233" y="14150"/>
                  <a:pt x="2225382" y="17832"/>
                  <a:pt x="2331361" y="0"/>
                </a:cubicBezTo>
                <a:cubicBezTo>
                  <a:pt x="2437340" y="-17832"/>
                  <a:pt x="2830369" y="-27216"/>
                  <a:pt x="2956391" y="0"/>
                </a:cubicBezTo>
                <a:cubicBezTo>
                  <a:pt x="3082413" y="27216"/>
                  <a:pt x="3472544" y="-17513"/>
                  <a:pt x="3637674" y="0"/>
                </a:cubicBezTo>
                <a:cubicBezTo>
                  <a:pt x="3802804" y="17513"/>
                  <a:pt x="4158807" y="-20835"/>
                  <a:pt x="4318957" y="0"/>
                </a:cubicBezTo>
                <a:cubicBezTo>
                  <a:pt x="4479107" y="20835"/>
                  <a:pt x="4688605" y="35348"/>
                  <a:pt x="5056492" y="0"/>
                </a:cubicBezTo>
                <a:cubicBezTo>
                  <a:pt x="5424380" y="-35348"/>
                  <a:pt x="5363812" y="20338"/>
                  <a:pt x="5625269" y="0"/>
                </a:cubicBezTo>
                <a:cubicBezTo>
                  <a:pt x="5606695" y="229834"/>
                  <a:pt x="5638100" y="485770"/>
                  <a:pt x="5625269" y="694527"/>
                </a:cubicBezTo>
                <a:cubicBezTo>
                  <a:pt x="5612438" y="903284"/>
                  <a:pt x="5606639" y="921738"/>
                  <a:pt x="5625269" y="1136498"/>
                </a:cubicBezTo>
                <a:cubicBezTo>
                  <a:pt x="5643899" y="1351258"/>
                  <a:pt x="5636146" y="1572178"/>
                  <a:pt x="5625269" y="1704747"/>
                </a:cubicBezTo>
                <a:cubicBezTo>
                  <a:pt x="5614392" y="1837316"/>
                  <a:pt x="5601744" y="2174166"/>
                  <a:pt x="5625269" y="2336135"/>
                </a:cubicBezTo>
                <a:cubicBezTo>
                  <a:pt x="5648794" y="2498104"/>
                  <a:pt x="5602773" y="2728343"/>
                  <a:pt x="5625269" y="2904384"/>
                </a:cubicBezTo>
                <a:cubicBezTo>
                  <a:pt x="5647765" y="3080425"/>
                  <a:pt x="5622338" y="3285658"/>
                  <a:pt x="5625269" y="3409494"/>
                </a:cubicBezTo>
                <a:cubicBezTo>
                  <a:pt x="5628201" y="3533330"/>
                  <a:pt x="5623107" y="3769721"/>
                  <a:pt x="5625269" y="3977743"/>
                </a:cubicBezTo>
                <a:cubicBezTo>
                  <a:pt x="5627431" y="4185765"/>
                  <a:pt x="5602651" y="4445563"/>
                  <a:pt x="5625269" y="4609131"/>
                </a:cubicBezTo>
                <a:cubicBezTo>
                  <a:pt x="5647887" y="4772699"/>
                  <a:pt x="5651569" y="5053312"/>
                  <a:pt x="5625269" y="5303658"/>
                </a:cubicBezTo>
                <a:cubicBezTo>
                  <a:pt x="5598969" y="5554004"/>
                  <a:pt x="5633557" y="5982179"/>
                  <a:pt x="5625269" y="6313878"/>
                </a:cubicBezTo>
                <a:cubicBezTo>
                  <a:pt x="5441863" y="6313505"/>
                  <a:pt x="5167147" y="6337205"/>
                  <a:pt x="5000239" y="6313878"/>
                </a:cubicBezTo>
                <a:cubicBezTo>
                  <a:pt x="4833331" y="6290552"/>
                  <a:pt x="4713037" y="6291609"/>
                  <a:pt x="4543967" y="6313878"/>
                </a:cubicBezTo>
                <a:cubicBezTo>
                  <a:pt x="4374897" y="6336147"/>
                  <a:pt x="4076648" y="6288740"/>
                  <a:pt x="3862685" y="6313878"/>
                </a:cubicBezTo>
                <a:cubicBezTo>
                  <a:pt x="3648722" y="6339016"/>
                  <a:pt x="3538994" y="6329170"/>
                  <a:pt x="3350160" y="6313878"/>
                </a:cubicBezTo>
                <a:cubicBezTo>
                  <a:pt x="3161326" y="6298586"/>
                  <a:pt x="2948126" y="6299225"/>
                  <a:pt x="2837636" y="6313878"/>
                </a:cubicBezTo>
                <a:cubicBezTo>
                  <a:pt x="2727146" y="6328531"/>
                  <a:pt x="2572986" y="6328905"/>
                  <a:pt x="2381364" y="6313878"/>
                </a:cubicBezTo>
                <a:cubicBezTo>
                  <a:pt x="2189742" y="6298851"/>
                  <a:pt x="2002948" y="6346965"/>
                  <a:pt x="1700081" y="6313878"/>
                </a:cubicBezTo>
                <a:cubicBezTo>
                  <a:pt x="1397214" y="6280791"/>
                  <a:pt x="1281818" y="6333339"/>
                  <a:pt x="1131304" y="6313878"/>
                </a:cubicBezTo>
                <a:cubicBezTo>
                  <a:pt x="980790" y="6294417"/>
                  <a:pt x="768025" y="6295418"/>
                  <a:pt x="675032" y="6313878"/>
                </a:cubicBezTo>
                <a:cubicBezTo>
                  <a:pt x="582039" y="6332338"/>
                  <a:pt x="211392" y="6295545"/>
                  <a:pt x="0" y="6313878"/>
                </a:cubicBezTo>
                <a:cubicBezTo>
                  <a:pt x="2397" y="6087443"/>
                  <a:pt x="4171" y="5989758"/>
                  <a:pt x="0" y="5808768"/>
                </a:cubicBezTo>
                <a:cubicBezTo>
                  <a:pt x="-4171" y="5627778"/>
                  <a:pt x="826" y="5390008"/>
                  <a:pt x="0" y="5051102"/>
                </a:cubicBezTo>
                <a:cubicBezTo>
                  <a:pt x="-826" y="4712196"/>
                  <a:pt x="-13938" y="4755097"/>
                  <a:pt x="0" y="4482853"/>
                </a:cubicBezTo>
                <a:cubicBezTo>
                  <a:pt x="13938" y="4210609"/>
                  <a:pt x="7254" y="4124600"/>
                  <a:pt x="0" y="3977743"/>
                </a:cubicBezTo>
                <a:cubicBezTo>
                  <a:pt x="-7254" y="3830886"/>
                  <a:pt x="23969" y="3663025"/>
                  <a:pt x="0" y="3409494"/>
                </a:cubicBezTo>
                <a:cubicBezTo>
                  <a:pt x="-23969" y="3155963"/>
                  <a:pt x="-11527" y="3015403"/>
                  <a:pt x="0" y="2714968"/>
                </a:cubicBezTo>
                <a:cubicBezTo>
                  <a:pt x="11527" y="2414533"/>
                  <a:pt x="32466" y="2255641"/>
                  <a:pt x="0" y="2020441"/>
                </a:cubicBezTo>
                <a:cubicBezTo>
                  <a:pt x="-32466" y="1785241"/>
                  <a:pt x="14789" y="1602710"/>
                  <a:pt x="0" y="1325914"/>
                </a:cubicBezTo>
                <a:cubicBezTo>
                  <a:pt x="-14789" y="1049118"/>
                  <a:pt x="-24792" y="1006174"/>
                  <a:pt x="0" y="820804"/>
                </a:cubicBezTo>
                <a:cubicBezTo>
                  <a:pt x="24792" y="635434"/>
                  <a:pt x="-28135" y="337862"/>
                  <a:pt x="0" y="0"/>
                </a:cubicBezTo>
                <a:close/>
              </a:path>
              <a:path w="5625269" h="6313878" stroke="0" extrusionOk="0">
                <a:moveTo>
                  <a:pt x="0" y="0"/>
                </a:moveTo>
                <a:cubicBezTo>
                  <a:pt x="140733" y="30282"/>
                  <a:pt x="355456" y="-3883"/>
                  <a:pt x="625030" y="0"/>
                </a:cubicBezTo>
                <a:cubicBezTo>
                  <a:pt x="894604" y="3883"/>
                  <a:pt x="873825" y="-21105"/>
                  <a:pt x="1081302" y="0"/>
                </a:cubicBezTo>
                <a:cubicBezTo>
                  <a:pt x="1288779" y="21105"/>
                  <a:pt x="1429200" y="-443"/>
                  <a:pt x="1706332" y="0"/>
                </a:cubicBezTo>
                <a:cubicBezTo>
                  <a:pt x="1983464" y="443"/>
                  <a:pt x="2205578" y="20686"/>
                  <a:pt x="2443867" y="0"/>
                </a:cubicBezTo>
                <a:cubicBezTo>
                  <a:pt x="2682156" y="-20686"/>
                  <a:pt x="2816565" y="-29643"/>
                  <a:pt x="3181402" y="0"/>
                </a:cubicBezTo>
                <a:cubicBezTo>
                  <a:pt x="3546239" y="29643"/>
                  <a:pt x="3511239" y="-16071"/>
                  <a:pt x="3750179" y="0"/>
                </a:cubicBezTo>
                <a:cubicBezTo>
                  <a:pt x="3989119" y="16071"/>
                  <a:pt x="4146693" y="-15861"/>
                  <a:pt x="4262704" y="0"/>
                </a:cubicBezTo>
                <a:cubicBezTo>
                  <a:pt x="4378715" y="15861"/>
                  <a:pt x="4647898" y="12206"/>
                  <a:pt x="4887734" y="0"/>
                </a:cubicBezTo>
                <a:cubicBezTo>
                  <a:pt x="5127570" y="-12206"/>
                  <a:pt x="5319984" y="-25684"/>
                  <a:pt x="5625269" y="0"/>
                </a:cubicBezTo>
                <a:cubicBezTo>
                  <a:pt x="5602289" y="246140"/>
                  <a:pt x="5641703" y="304481"/>
                  <a:pt x="5625269" y="505110"/>
                </a:cubicBezTo>
                <a:cubicBezTo>
                  <a:pt x="5608836" y="705739"/>
                  <a:pt x="5597808" y="792897"/>
                  <a:pt x="5625269" y="1073359"/>
                </a:cubicBezTo>
                <a:cubicBezTo>
                  <a:pt x="5652730" y="1353821"/>
                  <a:pt x="5594608" y="1444859"/>
                  <a:pt x="5625269" y="1704747"/>
                </a:cubicBezTo>
                <a:cubicBezTo>
                  <a:pt x="5655930" y="1964635"/>
                  <a:pt x="5650925" y="2166321"/>
                  <a:pt x="5625269" y="2336135"/>
                </a:cubicBezTo>
                <a:cubicBezTo>
                  <a:pt x="5599613" y="2505949"/>
                  <a:pt x="5640003" y="2712482"/>
                  <a:pt x="5625269" y="2967523"/>
                </a:cubicBezTo>
                <a:cubicBezTo>
                  <a:pt x="5610535" y="3222564"/>
                  <a:pt x="5633168" y="3432200"/>
                  <a:pt x="5625269" y="3662049"/>
                </a:cubicBezTo>
                <a:cubicBezTo>
                  <a:pt x="5617370" y="3891898"/>
                  <a:pt x="5652748" y="4097748"/>
                  <a:pt x="5625269" y="4356576"/>
                </a:cubicBezTo>
                <a:cubicBezTo>
                  <a:pt x="5597790" y="4615404"/>
                  <a:pt x="5630675" y="4822737"/>
                  <a:pt x="5625269" y="5051102"/>
                </a:cubicBezTo>
                <a:cubicBezTo>
                  <a:pt x="5619863" y="5279467"/>
                  <a:pt x="5652031" y="5538200"/>
                  <a:pt x="5625269" y="5745629"/>
                </a:cubicBezTo>
                <a:cubicBezTo>
                  <a:pt x="5598507" y="5953058"/>
                  <a:pt x="5650193" y="6160858"/>
                  <a:pt x="5625269" y="6313878"/>
                </a:cubicBezTo>
                <a:cubicBezTo>
                  <a:pt x="5508821" y="6300156"/>
                  <a:pt x="5311827" y="6334679"/>
                  <a:pt x="5168997" y="6313878"/>
                </a:cubicBezTo>
                <a:cubicBezTo>
                  <a:pt x="5026167" y="6293077"/>
                  <a:pt x="4716775" y="6334800"/>
                  <a:pt x="4600220" y="6313878"/>
                </a:cubicBezTo>
                <a:cubicBezTo>
                  <a:pt x="4483665" y="6292956"/>
                  <a:pt x="4148427" y="6328835"/>
                  <a:pt x="3918937" y="6313878"/>
                </a:cubicBezTo>
                <a:cubicBezTo>
                  <a:pt x="3689447" y="6298921"/>
                  <a:pt x="3574382" y="6309459"/>
                  <a:pt x="3406413" y="6313878"/>
                </a:cubicBezTo>
                <a:cubicBezTo>
                  <a:pt x="3238444" y="6318297"/>
                  <a:pt x="3018266" y="6339519"/>
                  <a:pt x="2837636" y="6313878"/>
                </a:cubicBezTo>
                <a:cubicBezTo>
                  <a:pt x="2657006" y="6288237"/>
                  <a:pt x="2546782" y="6329264"/>
                  <a:pt x="2268858" y="6313878"/>
                </a:cubicBezTo>
                <a:cubicBezTo>
                  <a:pt x="1990934" y="6298492"/>
                  <a:pt x="1937818" y="6327947"/>
                  <a:pt x="1700081" y="6313878"/>
                </a:cubicBezTo>
                <a:cubicBezTo>
                  <a:pt x="1462344" y="6299809"/>
                  <a:pt x="1340893" y="6327798"/>
                  <a:pt x="1131304" y="6313878"/>
                </a:cubicBezTo>
                <a:cubicBezTo>
                  <a:pt x="921715" y="6299958"/>
                  <a:pt x="383106" y="6330598"/>
                  <a:pt x="0" y="6313878"/>
                </a:cubicBezTo>
                <a:cubicBezTo>
                  <a:pt x="11518" y="6075120"/>
                  <a:pt x="-2812" y="5966899"/>
                  <a:pt x="0" y="5682490"/>
                </a:cubicBezTo>
                <a:cubicBezTo>
                  <a:pt x="2812" y="5398081"/>
                  <a:pt x="-20500" y="5338249"/>
                  <a:pt x="0" y="5177380"/>
                </a:cubicBezTo>
                <a:cubicBezTo>
                  <a:pt x="20500" y="5016511"/>
                  <a:pt x="11328" y="4940230"/>
                  <a:pt x="0" y="4735409"/>
                </a:cubicBezTo>
                <a:cubicBezTo>
                  <a:pt x="-11328" y="4530588"/>
                  <a:pt x="-15213" y="4345264"/>
                  <a:pt x="0" y="4230298"/>
                </a:cubicBezTo>
                <a:cubicBezTo>
                  <a:pt x="15213" y="4115332"/>
                  <a:pt x="19587" y="3791038"/>
                  <a:pt x="0" y="3472633"/>
                </a:cubicBezTo>
                <a:cubicBezTo>
                  <a:pt x="-19587" y="3154228"/>
                  <a:pt x="-13169" y="3235537"/>
                  <a:pt x="0" y="3030661"/>
                </a:cubicBezTo>
                <a:cubicBezTo>
                  <a:pt x="13169" y="2825785"/>
                  <a:pt x="2494" y="2708276"/>
                  <a:pt x="0" y="2399274"/>
                </a:cubicBezTo>
                <a:cubicBezTo>
                  <a:pt x="-2494" y="2090272"/>
                  <a:pt x="-2905" y="2086359"/>
                  <a:pt x="0" y="1957302"/>
                </a:cubicBezTo>
                <a:cubicBezTo>
                  <a:pt x="2905" y="1828245"/>
                  <a:pt x="-20" y="1669653"/>
                  <a:pt x="0" y="1452192"/>
                </a:cubicBezTo>
                <a:cubicBezTo>
                  <a:pt x="20" y="1234731"/>
                  <a:pt x="1488" y="1080474"/>
                  <a:pt x="0" y="757665"/>
                </a:cubicBezTo>
                <a:cubicBezTo>
                  <a:pt x="-1488" y="434856"/>
                  <a:pt x="-18694" y="276429"/>
                  <a:pt x="0" y="0"/>
                </a:cubicBezTo>
                <a:close/>
              </a:path>
            </a:pathLst>
          </a:custGeom>
          <a:ln w="57150">
            <a:solidFill>
              <a:schemeClr val="bg2"/>
            </a:solidFill>
            <a:extLst>
              <a:ext uri="{C807C97D-BFC1-408E-A445-0C87EB9F89A2}">
                <ask:lineSketchStyleProps xmlns:ask="http://schemas.microsoft.com/office/drawing/2018/sketchyshapes" sd="2179271243">
                  <a:prstGeom prst="rect">
                    <a:avLst/>
                  </a:prstGeom>
                  <ask:type>
                    <ask:lineSketchFreehand/>
                  </ask:type>
                </ask:lineSketchStyleProps>
              </a:ext>
            </a:extLst>
          </a:ln>
        </p:spPr>
      </p:pic>
      <p:sp>
        <p:nvSpPr>
          <p:cNvPr id="4" name="TextBox 3">
            <a:extLst>
              <a:ext uri="{FF2B5EF4-FFF2-40B4-BE49-F238E27FC236}">
                <a16:creationId xmlns:a16="http://schemas.microsoft.com/office/drawing/2014/main" id="{0EAD82FC-AD33-7E59-42EC-1EDA233CAB04}"/>
              </a:ext>
            </a:extLst>
          </p:cNvPr>
          <p:cNvSpPr txBox="1"/>
          <p:nvPr/>
        </p:nvSpPr>
        <p:spPr>
          <a:xfrm>
            <a:off x="470731" y="882134"/>
            <a:ext cx="6096000" cy="1938992"/>
          </a:xfrm>
          <a:prstGeom prst="rect">
            <a:avLst/>
          </a:prstGeom>
          <a:noFill/>
        </p:spPr>
        <p:txBody>
          <a:bodyPr wrap="square">
            <a:spAutoFit/>
          </a:bodyPr>
          <a:lstStyle/>
          <a:p>
            <a:r>
              <a:rPr lang="en-US" sz="6000">
                <a:solidFill>
                  <a:schemeClr val="bg1"/>
                </a:solidFill>
                <a:latin typeface="Abadi" panose="020B0604020104020204" pitchFamily="34" charset="0"/>
              </a:rPr>
              <a:t>Make the space safe</a:t>
            </a:r>
          </a:p>
        </p:txBody>
      </p:sp>
    </p:spTree>
    <p:extLst>
      <p:ext uri="{BB962C8B-B14F-4D97-AF65-F5344CB8AC3E}">
        <p14:creationId xmlns:p14="http://schemas.microsoft.com/office/powerpoint/2010/main" val="2149572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7FB54D2-AA22-583B-CFC7-6DA6CA0B0223}"/>
              </a:ext>
            </a:extLst>
          </p:cNvPr>
          <p:cNvSpPr txBox="1">
            <a:spLocks/>
          </p:cNvSpPr>
          <p:nvPr/>
        </p:nvSpPr>
        <p:spPr>
          <a:xfrm>
            <a:off x="646430" y="3048000"/>
            <a:ext cx="8969518"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latin typeface="+mj-lt"/>
              </a:rPr>
              <a:t>James Green, Hannah Chan, Natasha Peters, Homera Khan, Alice Wilson, Lauren Shiel, Alison Hay, Matthew Langland, Rowan Pierce, Shivani Sharma, Natasha Den Dekker, May Jorge, Dani Spinage, Solene Heinzl, Helen Wall, Carly Clarke, Kate Miller Sparkes, Hayley Burrows, Andy, Vicky Shirt, Poppy Collier, Nicola Reekie, Fran Biscotti, </a:t>
            </a:r>
            <a:r>
              <a:rPr lang="en-GB" dirty="0">
                <a:solidFill>
                  <a:schemeClr val="bg1"/>
                </a:solidFill>
                <a:latin typeface="+mj-lt"/>
              </a:rPr>
              <a:t>Elena Gorman, </a:t>
            </a:r>
            <a:r>
              <a:rPr lang="en-GB">
                <a:solidFill>
                  <a:schemeClr val="bg1"/>
                </a:solidFill>
                <a:latin typeface="+mj-lt"/>
              </a:rPr>
              <a:t>Sarah Derrick, Barry Tatham, Lara Roth, 9 anonymous research participants and more… </a:t>
            </a:r>
          </a:p>
        </p:txBody>
      </p:sp>
      <p:sp>
        <p:nvSpPr>
          <p:cNvPr id="5" name="Title 1">
            <a:extLst>
              <a:ext uri="{FF2B5EF4-FFF2-40B4-BE49-F238E27FC236}">
                <a16:creationId xmlns:a16="http://schemas.microsoft.com/office/drawing/2014/main" id="{CB06BB2C-BD42-D993-8B6C-776C7F7489E9}"/>
              </a:ext>
            </a:extLst>
          </p:cNvPr>
          <p:cNvSpPr txBox="1">
            <a:spLocks/>
          </p:cNvSpPr>
          <p:nvPr/>
        </p:nvSpPr>
        <p:spPr>
          <a:xfrm>
            <a:off x="646430" y="1288680"/>
            <a:ext cx="9471747" cy="1620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solidFill>
                  <a:schemeClr val="bg1"/>
                </a:solidFill>
              </a:rPr>
              <a:t>Brought to you by…</a:t>
            </a:r>
          </a:p>
        </p:txBody>
      </p:sp>
    </p:spTree>
    <p:extLst>
      <p:ext uri="{BB962C8B-B14F-4D97-AF65-F5344CB8AC3E}">
        <p14:creationId xmlns:p14="http://schemas.microsoft.com/office/powerpoint/2010/main" val="264855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48011F8-B9C0-2359-B597-6498C66E561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5B98C8-D537-0654-B74B-EF67E45DDD5C}"/>
              </a:ext>
            </a:extLst>
          </p:cNvPr>
          <p:cNvPicPr>
            <a:picLocks noChangeAspect="1"/>
          </p:cNvPicPr>
          <p:nvPr/>
        </p:nvPicPr>
        <p:blipFill>
          <a:blip r:embed="rId3"/>
          <a:stretch>
            <a:fillRect/>
          </a:stretch>
        </p:blipFill>
        <p:spPr>
          <a:xfrm>
            <a:off x="2266085" y="0"/>
            <a:ext cx="7659829" cy="6858000"/>
          </a:xfrm>
          <a:custGeom>
            <a:avLst/>
            <a:gdLst>
              <a:gd name="connsiteX0" fmla="*/ 0 w 7659829"/>
              <a:gd name="connsiteY0" fmla="*/ 0 h 6858000"/>
              <a:gd name="connsiteX1" fmla="*/ 466553 w 7659829"/>
              <a:gd name="connsiteY1" fmla="*/ 0 h 6858000"/>
              <a:gd name="connsiteX2" fmla="*/ 1009705 w 7659829"/>
              <a:gd name="connsiteY2" fmla="*/ 0 h 6858000"/>
              <a:gd name="connsiteX3" fmla="*/ 1706053 w 7659829"/>
              <a:gd name="connsiteY3" fmla="*/ 0 h 6858000"/>
              <a:gd name="connsiteX4" fmla="*/ 2478999 w 7659829"/>
              <a:gd name="connsiteY4" fmla="*/ 0 h 6858000"/>
              <a:gd name="connsiteX5" fmla="*/ 3251946 w 7659829"/>
              <a:gd name="connsiteY5" fmla="*/ 0 h 6858000"/>
              <a:gd name="connsiteX6" fmla="*/ 4101490 w 7659829"/>
              <a:gd name="connsiteY6" fmla="*/ 0 h 6858000"/>
              <a:gd name="connsiteX7" fmla="*/ 4874437 w 7659829"/>
              <a:gd name="connsiteY7" fmla="*/ 0 h 6858000"/>
              <a:gd name="connsiteX8" fmla="*/ 5647383 w 7659829"/>
              <a:gd name="connsiteY8" fmla="*/ 0 h 6858000"/>
              <a:gd name="connsiteX9" fmla="*/ 6496928 w 7659829"/>
              <a:gd name="connsiteY9" fmla="*/ 0 h 6858000"/>
              <a:gd name="connsiteX10" fmla="*/ 7659829 w 7659829"/>
              <a:gd name="connsiteY10" fmla="*/ 0 h 6858000"/>
              <a:gd name="connsiteX11" fmla="*/ 7659829 w 7659829"/>
              <a:gd name="connsiteY11" fmla="*/ 548640 h 6858000"/>
              <a:gd name="connsiteX12" fmla="*/ 7659829 w 7659829"/>
              <a:gd name="connsiteY12" fmla="*/ 1165860 h 6858000"/>
              <a:gd name="connsiteX13" fmla="*/ 7659829 w 7659829"/>
              <a:gd name="connsiteY13" fmla="*/ 1714500 h 6858000"/>
              <a:gd name="connsiteX14" fmla="*/ 7659829 w 7659829"/>
              <a:gd name="connsiteY14" fmla="*/ 2331720 h 6858000"/>
              <a:gd name="connsiteX15" fmla="*/ 7659829 w 7659829"/>
              <a:gd name="connsiteY15" fmla="*/ 3017520 h 6858000"/>
              <a:gd name="connsiteX16" fmla="*/ 7659829 w 7659829"/>
              <a:gd name="connsiteY16" fmla="*/ 3771900 h 6858000"/>
              <a:gd name="connsiteX17" fmla="*/ 7659829 w 7659829"/>
              <a:gd name="connsiteY17" fmla="*/ 4457700 h 6858000"/>
              <a:gd name="connsiteX18" fmla="*/ 7659829 w 7659829"/>
              <a:gd name="connsiteY18" fmla="*/ 5143500 h 6858000"/>
              <a:gd name="connsiteX19" fmla="*/ 7659829 w 7659829"/>
              <a:gd name="connsiteY19" fmla="*/ 5966460 h 6858000"/>
              <a:gd name="connsiteX20" fmla="*/ 7659829 w 7659829"/>
              <a:gd name="connsiteY20" fmla="*/ 6858000 h 6858000"/>
              <a:gd name="connsiteX21" fmla="*/ 6963481 w 7659829"/>
              <a:gd name="connsiteY21" fmla="*/ 6858000 h 6858000"/>
              <a:gd name="connsiteX22" fmla="*/ 6420329 w 7659829"/>
              <a:gd name="connsiteY22" fmla="*/ 6858000 h 6858000"/>
              <a:gd name="connsiteX23" fmla="*/ 5953776 w 7659829"/>
              <a:gd name="connsiteY23" fmla="*/ 6858000 h 6858000"/>
              <a:gd name="connsiteX24" fmla="*/ 5180830 w 7659829"/>
              <a:gd name="connsiteY24" fmla="*/ 6858000 h 6858000"/>
              <a:gd name="connsiteX25" fmla="*/ 4561080 w 7659829"/>
              <a:gd name="connsiteY25" fmla="*/ 6858000 h 6858000"/>
              <a:gd name="connsiteX26" fmla="*/ 4094527 w 7659829"/>
              <a:gd name="connsiteY26" fmla="*/ 6858000 h 6858000"/>
              <a:gd name="connsiteX27" fmla="*/ 3398179 w 7659829"/>
              <a:gd name="connsiteY27" fmla="*/ 6858000 h 6858000"/>
              <a:gd name="connsiteX28" fmla="*/ 2855027 w 7659829"/>
              <a:gd name="connsiteY28" fmla="*/ 6858000 h 6858000"/>
              <a:gd name="connsiteX29" fmla="*/ 2158679 w 7659829"/>
              <a:gd name="connsiteY29" fmla="*/ 6858000 h 6858000"/>
              <a:gd name="connsiteX30" fmla="*/ 1462331 w 7659829"/>
              <a:gd name="connsiteY30" fmla="*/ 6858000 h 6858000"/>
              <a:gd name="connsiteX31" fmla="*/ 919179 w 7659829"/>
              <a:gd name="connsiteY31" fmla="*/ 6858000 h 6858000"/>
              <a:gd name="connsiteX32" fmla="*/ 0 w 7659829"/>
              <a:gd name="connsiteY32" fmla="*/ 6858000 h 6858000"/>
              <a:gd name="connsiteX33" fmla="*/ 0 w 7659829"/>
              <a:gd name="connsiteY33" fmla="*/ 6103620 h 6858000"/>
              <a:gd name="connsiteX34" fmla="*/ 0 w 7659829"/>
              <a:gd name="connsiteY34" fmla="*/ 5349240 h 6858000"/>
              <a:gd name="connsiteX35" fmla="*/ 0 w 7659829"/>
              <a:gd name="connsiteY35" fmla="*/ 4594860 h 6858000"/>
              <a:gd name="connsiteX36" fmla="*/ 0 w 7659829"/>
              <a:gd name="connsiteY36" fmla="*/ 4046220 h 6858000"/>
              <a:gd name="connsiteX37" fmla="*/ 0 w 7659829"/>
              <a:gd name="connsiteY37" fmla="*/ 3497580 h 6858000"/>
              <a:gd name="connsiteX38" fmla="*/ 0 w 7659829"/>
              <a:gd name="connsiteY38" fmla="*/ 2880360 h 6858000"/>
              <a:gd name="connsiteX39" fmla="*/ 0 w 7659829"/>
              <a:gd name="connsiteY39" fmla="*/ 2194560 h 6858000"/>
              <a:gd name="connsiteX40" fmla="*/ 0 w 7659829"/>
              <a:gd name="connsiteY40" fmla="*/ 1371600 h 6858000"/>
              <a:gd name="connsiteX41" fmla="*/ 0 w 7659829"/>
              <a:gd name="connsiteY41" fmla="*/ 754380 h 6858000"/>
              <a:gd name="connsiteX42" fmla="*/ 0 w 7659829"/>
              <a:gd name="connsiteY4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659829" h="6858000" fill="none" extrusionOk="0">
                <a:moveTo>
                  <a:pt x="0" y="0"/>
                </a:moveTo>
                <a:cubicBezTo>
                  <a:pt x="141620" y="-17928"/>
                  <a:pt x="282212" y="-12177"/>
                  <a:pt x="466553" y="0"/>
                </a:cubicBezTo>
                <a:cubicBezTo>
                  <a:pt x="650894" y="12177"/>
                  <a:pt x="773880" y="15171"/>
                  <a:pt x="1009705" y="0"/>
                </a:cubicBezTo>
                <a:cubicBezTo>
                  <a:pt x="1245530" y="-15171"/>
                  <a:pt x="1398369" y="-10887"/>
                  <a:pt x="1706053" y="0"/>
                </a:cubicBezTo>
                <a:cubicBezTo>
                  <a:pt x="2013737" y="10887"/>
                  <a:pt x="2102340" y="26158"/>
                  <a:pt x="2478999" y="0"/>
                </a:cubicBezTo>
                <a:cubicBezTo>
                  <a:pt x="2855658" y="-26158"/>
                  <a:pt x="2886147" y="4806"/>
                  <a:pt x="3251946" y="0"/>
                </a:cubicBezTo>
                <a:cubicBezTo>
                  <a:pt x="3617745" y="-4806"/>
                  <a:pt x="3835303" y="-18372"/>
                  <a:pt x="4101490" y="0"/>
                </a:cubicBezTo>
                <a:cubicBezTo>
                  <a:pt x="4367677" y="18372"/>
                  <a:pt x="4570254" y="-32970"/>
                  <a:pt x="4874437" y="0"/>
                </a:cubicBezTo>
                <a:cubicBezTo>
                  <a:pt x="5178620" y="32970"/>
                  <a:pt x="5481032" y="34846"/>
                  <a:pt x="5647383" y="0"/>
                </a:cubicBezTo>
                <a:cubicBezTo>
                  <a:pt x="5813734" y="-34846"/>
                  <a:pt x="6293683" y="39617"/>
                  <a:pt x="6496928" y="0"/>
                </a:cubicBezTo>
                <a:cubicBezTo>
                  <a:pt x="6700173" y="-39617"/>
                  <a:pt x="7384054" y="6361"/>
                  <a:pt x="7659829" y="0"/>
                </a:cubicBezTo>
                <a:cubicBezTo>
                  <a:pt x="7649314" y="236585"/>
                  <a:pt x="7645251" y="279712"/>
                  <a:pt x="7659829" y="548640"/>
                </a:cubicBezTo>
                <a:cubicBezTo>
                  <a:pt x="7674407" y="817568"/>
                  <a:pt x="7649726" y="926004"/>
                  <a:pt x="7659829" y="1165860"/>
                </a:cubicBezTo>
                <a:cubicBezTo>
                  <a:pt x="7669932" y="1405716"/>
                  <a:pt x="7632491" y="1576176"/>
                  <a:pt x="7659829" y="1714500"/>
                </a:cubicBezTo>
                <a:cubicBezTo>
                  <a:pt x="7687167" y="1852824"/>
                  <a:pt x="7686177" y="2166533"/>
                  <a:pt x="7659829" y="2331720"/>
                </a:cubicBezTo>
                <a:cubicBezTo>
                  <a:pt x="7633481" y="2496907"/>
                  <a:pt x="7672254" y="2864211"/>
                  <a:pt x="7659829" y="3017520"/>
                </a:cubicBezTo>
                <a:cubicBezTo>
                  <a:pt x="7647404" y="3170829"/>
                  <a:pt x="7692055" y="3575759"/>
                  <a:pt x="7659829" y="3771900"/>
                </a:cubicBezTo>
                <a:cubicBezTo>
                  <a:pt x="7627603" y="3968041"/>
                  <a:pt x="7679946" y="4206273"/>
                  <a:pt x="7659829" y="4457700"/>
                </a:cubicBezTo>
                <a:cubicBezTo>
                  <a:pt x="7639712" y="4709127"/>
                  <a:pt x="7636259" y="4910620"/>
                  <a:pt x="7659829" y="5143500"/>
                </a:cubicBezTo>
                <a:cubicBezTo>
                  <a:pt x="7683399" y="5376380"/>
                  <a:pt x="7700149" y="5605122"/>
                  <a:pt x="7659829" y="5966460"/>
                </a:cubicBezTo>
                <a:cubicBezTo>
                  <a:pt x="7619509" y="6327798"/>
                  <a:pt x="7687218" y="6540091"/>
                  <a:pt x="7659829" y="6858000"/>
                </a:cubicBezTo>
                <a:cubicBezTo>
                  <a:pt x="7514266" y="6846906"/>
                  <a:pt x="7301406" y="6838154"/>
                  <a:pt x="6963481" y="6858000"/>
                </a:cubicBezTo>
                <a:cubicBezTo>
                  <a:pt x="6625556" y="6877846"/>
                  <a:pt x="6594010" y="6860082"/>
                  <a:pt x="6420329" y="6858000"/>
                </a:cubicBezTo>
                <a:cubicBezTo>
                  <a:pt x="6246648" y="6855918"/>
                  <a:pt x="6109093" y="6864424"/>
                  <a:pt x="5953776" y="6858000"/>
                </a:cubicBezTo>
                <a:cubicBezTo>
                  <a:pt x="5798459" y="6851576"/>
                  <a:pt x="5417445" y="6836694"/>
                  <a:pt x="5180830" y="6858000"/>
                </a:cubicBezTo>
                <a:cubicBezTo>
                  <a:pt x="4944215" y="6879306"/>
                  <a:pt x="4773672" y="6864497"/>
                  <a:pt x="4561080" y="6858000"/>
                </a:cubicBezTo>
                <a:cubicBezTo>
                  <a:pt x="4348488" y="6851504"/>
                  <a:pt x="4291147" y="6852463"/>
                  <a:pt x="4094527" y="6858000"/>
                </a:cubicBezTo>
                <a:cubicBezTo>
                  <a:pt x="3897907" y="6863537"/>
                  <a:pt x="3708035" y="6827254"/>
                  <a:pt x="3398179" y="6858000"/>
                </a:cubicBezTo>
                <a:cubicBezTo>
                  <a:pt x="3088323" y="6888746"/>
                  <a:pt x="3013234" y="6837599"/>
                  <a:pt x="2855027" y="6858000"/>
                </a:cubicBezTo>
                <a:cubicBezTo>
                  <a:pt x="2696820" y="6878401"/>
                  <a:pt x="2427510" y="6892326"/>
                  <a:pt x="2158679" y="6858000"/>
                </a:cubicBezTo>
                <a:cubicBezTo>
                  <a:pt x="1889848" y="6823674"/>
                  <a:pt x="1694122" y="6839885"/>
                  <a:pt x="1462331" y="6858000"/>
                </a:cubicBezTo>
                <a:cubicBezTo>
                  <a:pt x="1230540" y="6876115"/>
                  <a:pt x="1132373" y="6857098"/>
                  <a:pt x="919179" y="6858000"/>
                </a:cubicBezTo>
                <a:cubicBezTo>
                  <a:pt x="705985" y="6858902"/>
                  <a:pt x="254443" y="6841477"/>
                  <a:pt x="0" y="6858000"/>
                </a:cubicBezTo>
                <a:cubicBezTo>
                  <a:pt x="34705" y="6557917"/>
                  <a:pt x="29638" y="6329238"/>
                  <a:pt x="0" y="6103620"/>
                </a:cubicBezTo>
                <a:cubicBezTo>
                  <a:pt x="-29638" y="5878002"/>
                  <a:pt x="5238" y="5612720"/>
                  <a:pt x="0" y="5349240"/>
                </a:cubicBezTo>
                <a:cubicBezTo>
                  <a:pt x="-5238" y="5085760"/>
                  <a:pt x="-27822" y="4863626"/>
                  <a:pt x="0" y="4594860"/>
                </a:cubicBezTo>
                <a:cubicBezTo>
                  <a:pt x="27822" y="4326094"/>
                  <a:pt x="-7792" y="4187557"/>
                  <a:pt x="0" y="4046220"/>
                </a:cubicBezTo>
                <a:cubicBezTo>
                  <a:pt x="7792" y="3904883"/>
                  <a:pt x="19543" y="3650827"/>
                  <a:pt x="0" y="3497580"/>
                </a:cubicBezTo>
                <a:cubicBezTo>
                  <a:pt x="-19543" y="3344333"/>
                  <a:pt x="-30516" y="3052082"/>
                  <a:pt x="0" y="2880360"/>
                </a:cubicBezTo>
                <a:cubicBezTo>
                  <a:pt x="30516" y="2708638"/>
                  <a:pt x="-6106" y="2366207"/>
                  <a:pt x="0" y="2194560"/>
                </a:cubicBezTo>
                <a:cubicBezTo>
                  <a:pt x="6106" y="2022913"/>
                  <a:pt x="6810" y="1673777"/>
                  <a:pt x="0" y="1371600"/>
                </a:cubicBezTo>
                <a:cubicBezTo>
                  <a:pt x="-6810" y="1069423"/>
                  <a:pt x="15001" y="1050403"/>
                  <a:pt x="0" y="754380"/>
                </a:cubicBezTo>
                <a:cubicBezTo>
                  <a:pt x="-15001" y="458357"/>
                  <a:pt x="17012" y="218751"/>
                  <a:pt x="0" y="0"/>
                </a:cubicBezTo>
                <a:close/>
              </a:path>
              <a:path w="7659829" h="6858000" stroke="0" extrusionOk="0">
                <a:moveTo>
                  <a:pt x="0" y="0"/>
                </a:moveTo>
                <a:cubicBezTo>
                  <a:pt x="217830" y="24078"/>
                  <a:pt x="461801" y="-5277"/>
                  <a:pt x="696348" y="0"/>
                </a:cubicBezTo>
                <a:cubicBezTo>
                  <a:pt x="930895" y="5277"/>
                  <a:pt x="1064751" y="2456"/>
                  <a:pt x="1162901" y="0"/>
                </a:cubicBezTo>
                <a:cubicBezTo>
                  <a:pt x="1261051" y="-2456"/>
                  <a:pt x="1538966" y="27301"/>
                  <a:pt x="1859249" y="0"/>
                </a:cubicBezTo>
                <a:cubicBezTo>
                  <a:pt x="2179532" y="-27301"/>
                  <a:pt x="2493262" y="25942"/>
                  <a:pt x="2708794" y="0"/>
                </a:cubicBezTo>
                <a:cubicBezTo>
                  <a:pt x="2924327" y="-25942"/>
                  <a:pt x="3317464" y="39360"/>
                  <a:pt x="3558339" y="0"/>
                </a:cubicBezTo>
                <a:cubicBezTo>
                  <a:pt x="3799214" y="-39360"/>
                  <a:pt x="3959105" y="-19833"/>
                  <a:pt x="4178089" y="0"/>
                </a:cubicBezTo>
                <a:cubicBezTo>
                  <a:pt x="4397073" y="19833"/>
                  <a:pt x="4574844" y="26157"/>
                  <a:pt x="4721240" y="0"/>
                </a:cubicBezTo>
                <a:cubicBezTo>
                  <a:pt x="4867636" y="-26157"/>
                  <a:pt x="5136311" y="-6663"/>
                  <a:pt x="5417588" y="0"/>
                </a:cubicBezTo>
                <a:cubicBezTo>
                  <a:pt x="5698865" y="6663"/>
                  <a:pt x="5960055" y="-14650"/>
                  <a:pt x="6113936" y="0"/>
                </a:cubicBezTo>
                <a:cubicBezTo>
                  <a:pt x="6267817" y="14650"/>
                  <a:pt x="6439986" y="23712"/>
                  <a:pt x="6657088" y="0"/>
                </a:cubicBezTo>
                <a:cubicBezTo>
                  <a:pt x="6874190" y="-23712"/>
                  <a:pt x="7258930" y="-48844"/>
                  <a:pt x="7659829" y="0"/>
                </a:cubicBezTo>
                <a:cubicBezTo>
                  <a:pt x="7656037" y="290694"/>
                  <a:pt x="7658908" y="514199"/>
                  <a:pt x="7659829" y="754380"/>
                </a:cubicBezTo>
                <a:cubicBezTo>
                  <a:pt x="7660750" y="994561"/>
                  <a:pt x="7629846" y="1182760"/>
                  <a:pt x="7659829" y="1440180"/>
                </a:cubicBezTo>
                <a:cubicBezTo>
                  <a:pt x="7689812" y="1697600"/>
                  <a:pt x="7655349" y="1938868"/>
                  <a:pt x="7659829" y="2125980"/>
                </a:cubicBezTo>
                <a:cubicBezTo>
                  <a:pt x="7664309" y="2313092"/>
                  <a:pt x="7666533" y="2622886"/>
                  <a:pt x="7659829" y="2880360"/>
                </a:cubicBezTo>
                <a:cubicBezTo>
                  <a:pt x="7653125" y="3137834"/>
                  <a:pt x="7672562" y="3318387"/>
                  <a:pt x="7659829" y="3634740"/>
                </a:cubicBezTo>
                <a:cubicBezTo>
                  <a:pt x="7647096" y="3951093"/>
                  <a:pt x="7637341" y="4127796"/>
                  <a:pt x="7659829" y="4389120"/>
                </a:cubicBezTo>
                <a:cubicBezTo>
                  <a:pt x="7682317" y="4650444"/>
                  <a:pt x="7669651" y="4862015"/>
                  <a:pt x="7659829" y="5143500"/>
                </a:cubicBezTo>
                <a:cubicBezTo>
                  <a:pt x="7650007" y="5424985"/>
                  <a:pt x="7665563" y="5519107"/>
                  <a:pt x="7659829" y="5829300"/>
                </a:cubicBezTo>
                <a:cubicBezTo>
                  <a:pt x="7654095" y="6139493"/>
                  <a:pt x="7627219" y="6346001"/>
                  <a:pt x="7659829" y="6858000"/>
                </a:cubicBezTo>
                <a:cubicBezTo>
                  <a:pt x="7521664" y="6852226"/>
                  <a:pt x="7238017" y="6852438"/>
                  <a:pt x="7116677" y="6858000"/>
                </a:cubicBezTo>
                <a:cubicBezTo>
                  <a:pt x="6995337" y="6863562"/>
                  <a:pt x="6639671" y="6886285"/>
                  <a:pt x="6343731" y="6858000"/>
                </a:cubicBezTo>
                <a:cubicBezTo>
                  <a:pt x="6047791" y="6829715"/>
                  <a:pt x="5976318" y="6876279"/>
                  <a:pt x="5800580" y="6858000"/>
                </a:cubicBezTo>
                <a:cubicBezTo>
                  <a:pt x="5624842" y="6839721"/>
                  <a:pt x="5476470" y="6863720"/>
                  <a:pt x="5180830" y="6858000"/>
                </a:cubicBezTo>
                <a:cubicBezTo>
                  <a:pt x="4885190" y="6852281"/>
                  <a:pt x="4759890" y="6839782"/>
                  <a:pt x="4561080" y="6858000"/>
                </a:cubicBezTo>
                <a:cubicBezTo>
                  <a:pt x="4362270" y="6876219"/>
                  <a:pt x="4074288" y="6870997"/>
                  <a:pt x="3941330" y="6858000"/>
                </a:cubicBezTo>
                <a:cubicBezTo>
                  <a:pt x="3808372" y="6845004"/>
                  <a:pt x="3559025" y="6835863"/>
                  <a:pt x="3321580" y="6858000"/>
                </a:cubicBezTo>
                <a:cubicBezTo>
                  <a:pt x="3084135" y="6880138"/>
                  <a:pt x="2779371" y="6868594"/>
                  <a:pt x="2472036" y="6858000"/>
                </a:cubicBezTo>
                <a:cubicBezTo>
                  <a:pt x="2164701" y="6847406"/>
                  <a:pt x="2047718" y="6869149"/>
                  <a:pt x="1775688" y="6858000"/>
                </a:cubicBezTo>
                <a:cubicBezTo>
                  <a:pt x="1503658" y="6846851"/>
                  <a:pt x="1328491" y="6847824"/>
                  <a:pt x="1002741" y="6858000"/>
                </a:cubicBezTo>
                <a:cubicBezTo>
                  <a:pt x="676991" y="6868176"/>
                  <a:pt x="465069" y="6818436"/>
                  <a:pt x="0" y="6858000"/>
                </a:cubicBezTo>
                <a:cubicBezTo>
                  <a:pt x="-14597" y="6631932"/>
                  <a:pt x="-5948" y="6433535"/>
                  <a:pt x="0" y="6172200"/>
                </a:cubicBezTo>
                <a:cubicBezTo>
                  <a:pt x="5948" y="5910865"/>
                  <a:pt x="-27107" y="5526238"/>
                  <a:pt x="0" y="5349240"/>
                </a:cubicBezTo>
                <a:cubicBezTo>
                  <a:pt x="27107" y="5172242"/>
                  <a:pt x="-5242" y="5089593"/>
                  <a:pt x="0" y="4869180"/>
                </a:cubicBezTo>
                <a:cubicBezTo>
                  <a:pt x="5242" y="4648767"/>
                  <a:pt x="17614" y="4417961"/>
                  <a:pt x="0" y="4183380"/>
                </a:cubicBezTo>
                <a:cubicBezTo>
                  <a:pt x="-17614" y="3948799"/>
                  <a:pt x="-23209" y="3879294"/>
                  <a:pt x="0" y="3703320"/>
                </a:cubicBezTo>
                <a:cubicBezTo>
                  <a:pt x="23209" y="3527346"/>
                  <a:pt x="5061" y="3270776"/>
                  <a:pt x="0" y="3154680"/>
                </a:cubicBezTo>
                <a:cubicBezTo>
                  <a:pt x="-5061" y="3038584"/>
                  <a:pt x="20267" y="2559494"/>
                  <a:pt x="0" y="2400300"/>
                </a:cubicBezTo>
                <a:cubicBezTo>
                  <a:pt x="-20267" y="2241106"/>
                  <a:pt x="586" y="1749680"/>
                  <a:pt x="0" y="1577340"/>
                </a:cubicBezTo>
                <a:cubicBezTo>
                  <a:pt x="-586" y="1405000"/>
                  <a:pt x="21792" y="1219912"/>
                  <a:pt x="0" y="891540"/>
                </a:cubicBezTo>
                <a:cubicBezTo>
                  <a:pt x="-21792" y="563168"/>
                  <a:pt x="35086" y="368439"/>
                  <a:pt x="0" y="0"/>
                </a:cubicBezTo>
                <a:close/>
              </a:path>
            </a:pathLst>
          </a:custGeom>
          <a:ln w="57150">
            <a:solidFill>
              <a:schemeClr val="bg2"/>
            </a:solidFill>
            <a:extLst>
              <a:ext uri="{C807C97D-BFC1-408E-A445-0C87EB9F89A2}">
                <ask:lineSketchStyleProps xmlns:ask="http://schemas.microsoft.com/office/drawing/2018/sketchyshapes" sd="2179271243">
                  <a:prstGeom prst="rect">
                    <a:avLst/>
                  </a:prstGeom>
                  <ask:type>
                    <ask:lineSketchFreehand/>
                  </ask:type>
                </ask:lineSketchStyleProps>
              </a:ext>
            </a:extLst>
          </a:ln>
        </p:spPr>
      </p:pic>
    </p:spTree>
    <p:extLst>
      <p:ext uri="{BB962C8B-B14F-4D97-AF65-F5344CB8AC3E}">
        <p14:creationId xmlns:p14="http://schemas.microsoft.com/office/powerpoint/2010/main" val="387020358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8722F7CB-D773-9D25-62B9-623801787C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924EDCD-B614-7334-C740-DD4E85AE4F4C}"/>
              </a:ext>
            </a:extLst>
          </p:cNvPr>
          <p:cNvPicPr>
            <a:picLocks noChangeAspect="1"/>
          </p:cNvPicPr>
          <p:nvPr/>
        </p:nvPicPr>
        <p:blipFill>
          <a:blip r:embed="rId3"/>
          <a:srcRect t="16000" b="53778"/>
          <a:stretch/>
        </p:blipFill>
        <p:spPr>
          <a:xfrm>
            <a:off x="2266085" y="1097280"/>
            <a:ext cx="7659829" cy="2072640"/>
          </a:xfrm>
          <a:custGeom>
            <a:avLst/>
            <a:gdLst>
              <a:gd name="connsiteX0" fmla="*/ 0 w 7659829"/>
              <a:gd name="connsiteY0" fmla="*/ 0 h 2072640"/>
              <a:gd name="connsiteX1" fmla="*/ 466553 w 7659829"/>
              <a:gd name="connsiteY1" fmla="*/ 0 h 2072640"/>
              <a:gd name="connsiteX2" fmla="*/ 1239500 w 7659829"/>
              <a:gd name="connsiteY2" fmla="*/ 0 h 2072640"/>
              <a:gd name="connsiteX3" fmla="*/ 1859249 w 7659829"/>
              <a:gd name="connsiteY3" fmla="*/ 0 h 2072640"/>
              <a:gd name="connsiteX4" fmla="*/ 2632196 w 7659829"/>
              <a:gd name="connsiteY4" fmla="*/ 0 h 2072640"/>
              <a:gd name="connsiteX5" fmla="*/ 3175347 w 7659829"/>
              <a:gd name="connsiteY5" fmla="*/ 0 h 2072640"/>
              <a:gd name="connsiteX6" fmla="*/ 4024892 w 7659829"/>
              <a:gd name="connsiteY6" fmla="*/ 0 h 2072640"/>
              <a:gd name="connsiteX7" fmla="*/ 4797838 w 7659829"/>
              <a:gd name="connsiteY7" fmla="*/ 0 h 2072640"/>
              <a:gd name="connsiteX8" fmla="*/ 5417588 w 7659829"/>
              <a:gd name="connsiteY8" fmla="*/ 0 h 2072640"/>
              <a:gd name="connsiteX9" fmla="*/ 6113936 w 7659829"/>
              <a:gd name="connsiteY9" fmla="*/ 0 h 2072640"/>
              <a:gd name="connsiteX10" fmla="*/ 6733686 w 7659829"/>
              <a:gd name="connsiteY10" fmla="*/ 0 h 2072640"/>
              <a:gd name="connsiteX11" fmla="*/ 7659829 w 7659829"/>
              <a:gd name="connsiteY11" fmla="*/ 0 h 2072640"/>
              <a:gd name="connsiteX12" fmla="*/ 7659829 w 7659829"/>
              <a:gd name="connsiteY12" fmla="*/ 628701 h 2072640"/>
              <a:gd name="connsiteX13" fmla="*/ 7659829 w 7659829"/>
              <a:gd name="connsiteY13" fmla="*/ 1340307 h 2072640"/>
              <a:gd name="connsiteX14" fmla="*/ 7659829 w 7659829"/>
              <a:gd name="connsiteY14" fmla="*/ 2072640 h 2072640"/>
              <a:gd name="connsiteX15" fmla="*/ 7116677 w 7659829"/>
              <a:gd name="connsiteY15" fmla="*/ 2072640 h 2072640"/>
              <a:gd name="connsiteX16" fmla="*/ 6343731 w 7659829"/>
              <a:gd name="connsiteY16" fmla="*/ 2072640 h 2072640"/>
              <a:gd name="connsiteX17" fmla="*/ 5877178 w 7659829"/>
              <a:gd name="connsiteY17" fmla="*/ 2072640 h 2072640"/>
              <a:gd name="connsiteX18" fmla="*/ 5410625 w 7659829"/>
              <a:gd name="connsiteY18" fmla="*/ 2072640 h 2072640"/>
              <a:gd name="connsiteX19" fmla="*/ 4867473 w 7659829"/>
              <a:gd name="connsiteY19" fmla="*/ 2072640 h 2072640"/>
              <a:gd name="connsiteX20" fmla="*/ 4324322 w 7659829"/>
              <a:gd name="connsiteY20" fmla="*/ 2072640 h 2072640"/>
              <a:gd name="connsiteX21" fmla="*/ 3474777 w 7659829"/>
              <a:gd name="connsiteY21" fmla="*/ 2072640 h 2072640"/>
              <a:gd name="connsiteX22" fmla="*/ 2778429 w 7659829"/>
              <a:gd name="connsiteY22" fmla="*/ 2072640 h 2072640"/>
              <a:gd name="connsiteX23" fmla="*/ 2235277 w 7659829"/>
              <a:gd name="connsiteY23" fmla="*/ 2072640 h 2072640"/>
              <a:gd name="connsiteX24" fmla="*/ 1462331 w 7659829"/>
              <a:gd name="connsiteY24" fmla="*/ 2072640 h 2072640"/>
              <a:gd name="connsiteX25" fmla="*/ 842581 w 7659829"/>
              <a:gd name="connsiteY25" fmla="*/ 2072640 h 2072640"/>
              <a:gd name="connsiteX26" fmla="*/ 0 w 7659829"/>
              <a:gd name="connsiteY26" fmla="*/ 2072640 h 2072640"/>
              <a:gd name="connsiteX27" fmla="*/ 0 w 7659829"/>
              <a:gd name="connsiteY27" fmla="*/ 1423213 h 2072640"/>
              <a:gd name="connsiteX28" fmla="*/ 0 w 7659829"/>
              <a:gd name="connsiteY28" fmla="*/ 773786 h 2072640"/>
              <a:gd name="connsiteX29" fmla="*/ 0 w 7659829"/>
              <a:gd name="connsiteY29" fmla="*/ 0 h 20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59829" h="2072640" fill="none" extrusionOk="0">
                <a:moveTo>
                  <a:pt x="0" y="0"/>
                </a:moveTo>
                <a:cubicBezTo>
                  <a:pt x="187951" y="15371"/>
                  <a:pt x="284888" y="-2959"/>
                  <a:pt x="466553" y="0"/>
                </a:cubicBezTo>
                <a:cubicBezTo>
                  <a:pt x="648218" y="2959"/>
                  <a:pt x="1026749" y="-17932"/>
                  <a:pt x="1239500" y="0"/>
                </a:cubicBezTo>
                <a:cubicBezTo>
                  <a:pt x="1452251" y="17932"/>
                  <a:pt x="1589528" y="-29878"/>
                  <a:pt x="1859249" y="0"/>
                </a:cubicBezTo>
                <a:cubicBezTo>
                  <a:pt x="2128970" y="29878"/>
                  <a:pt x="2432615" y="-6512"/>
                  <a:pt x="2632196" y="0"/>
                </a:cubicBezTo>
                <a:cubicBezTo>
                  <a:pt x="2831777" y="6512"/>
                  <a:pt x="3044276" y="-18140"/>
                  <a:pt x="3175347" y="0"/>
                </a:cubicBezTo>
                <a:cubicBezTo>
                  <a:pt x="3306418" y="18140"/>
                  <a:pt x="3717105" y="34698"/>
                  <a:pt x="4024892" y="0"/>
                </a:cubicBezTo>
                <a:cubicBezTo>
                  <a:pt x="4332680" y="-34698"/>
                  <a:pt x="4541308" y="-14214"/>
                  <a:pt x="4797838" y="0"/>
                </a:cubicBezTo>
                <a:cubicBezTo>
                  <a:pt x="5054368" y="14214"/>
                  <a:pt x="5279560" y="9634"/>
                  <a:pt x="5417588" y="0"/>
                </a:cubicBezTo>
                <a:cubicBezTo>
                  <a:pt x="5555616" y="-9634"/>
                  <a:pt x="5840633" y="3268"/>
                  <a:pt x="6113936" y="0"/>
                </a:cubicBezTo>
                <a:cubicBezTo>
                  <a:pt x="6387239" y="-3268"/>
                  <a:pt x="6535956" y="-2243"/>
                  <a:pt x="6733686" y="0"/>
                </a:cubicBezTo>
                <a:cubicBezTo>
                  <a:pt x="6931416" y="2243"/>
                  <a:pt x="7395929" y="4354"/>
                  <a:pt x="7659829" y="0"/>
                </a:cubicBezTo>
                <a:cubicBezTo>
                  <a:pt x="7647403" y="228278"/>
                  <a:pt x="7630388" y="395168"/>
                  <a:pt x="7659829" y="628701"/>
                </a:cubicBezTo>
                <a:cubicBezTo>
                  <a:pt x="7689270" y="862234"/>
                  <a:pt x="7685445" y="1180710"/>
                  <a:pt x="7659829" y="1340307"/>
                </a:cubicBezTo>
                <a:cubicBezTo>
                  <a:pt x="7634213" y="1499904"/>
                  <a:pt x="7639737" y="1817833"/>
                  <a:pt x="7659829" y="2072640"/>
                </a:cubicBezTo>
                <a:cubicBezTo>
                  <a:pt x="7492528" y="2068727"/>
                  <a:pt x="7349400" y="2070287"/>
                  <a:pt x="7116677" y="2072640"/>
                </a:cubicBezTo>
                <a:cubicBezTo>
                  <a:pt x="6883954" y="2074993"/>
                  <a:pt x="6593981" y="2046322"/>
                  <a:pt x="6343731" y="2072640"/>
                </a:cubicBezTo>
                <a:cubicBezTo>
                  <a:pt x="6093481" y="2098958"/>
                  <a:pt x="6096868" y="2092905"/>
                  <a:pt x="5877178" y="2072640"/>
                </a:cubicBezTo>
                <a:cubicBezTo>
                  <a:pt x="5657488" y="2052375"/>
                  <a:pt x="5531879" y="2063918"/>
                  <a:pt x="5410625" y="2072640"/>
                </a:cubicBezTo>
                <a:cubicBezTo>
                  <a:pt x="5289371" y="2081362"/>
                  <a:pt x="5040469" y="2073898"/>
                  <a:pt x="4867473" y="2072640"/>
                </a:cubicBezTo>
                <a:cubicBezTo>
                  <a:pt x="4694477" y="2071382"/>
                  <a:pt x="4446334" y="2069428"/>
                  <a:pt x="4324322" y="2072640"/>
                </a:cubicBezTo>
                <a:cubicBezTo>
                  <a:pt x="4202310" y="2075852"/>
                  <a:pt x="3648749" y="2108157"/>
                  <a:pt x="3474777" y="2072640"/>
                </a:cubicBezTo>
                <a:cubicBezTo>
                  <a:pt x="3300806" y="2037123"/>
                  <a:pt x="3033759" y="2086779"/>
                  <a:pt x="2778429" y="2072640"/>
                </a:cubicBezTo>
                <a:cubicBezTo>
                  <a:pt x="2523099" y="2058501"/>
                  <a:pt x="2441504" y="2086422"/>
                  <a:pt x="2235277" y="2072640"/>
                </a:cubicBezTo>
                <a:cubicBezTo>
                  <a:pt x="2029050" y="2058858"/>
                  <a:pt x="1803361" y="2083085"/>
                  <a:pt x="1462331" y="2072640"/>
                </a:cubicBezTo>
                <a:cubicBezTo>
                  <a:pt x="1121301" y="2062195"/>
                  <a:pt x="1103497" y="2052856"/>
                  <a:pt x="842581" y="2072640"/>
                </a:cubicBezTo>
                <a:cubicBezTo>
                  <a:pt x="581665" y="2092425"/>
                  <a:pt x="276728" y="2089590"/>
                  <a:pt x="0" y="2072640"/>
                </a:cubicBezTo>
                <a:cubicBezTo>
                  <a:pt x="17908" y="1867005"/>
                  <a:pt x="3611" y="1684316"/>
                  <a:pt x="0" y="1423213"/>
                </a:cubicBezTo>
                <a:cubicBezTo>
                  <a:pt x="-3611" y="1162110"/>
                  <a:pt x="18577" y="1070459"/>
                  <a:pt x="0" y="773786"/>
                </a:cubicBezTo>
                <a:cubicBezTo>
                  <a:pt x="-18577" y="477113"/>
                  <a:pt x="-32034" y="202389"/>
                  <a:pt x="0" y="0"/>
                </a:cubicBezTo>
                <a:close/>
              </a:path>
              <a:path w="7659829" h="2072640" stroke="0" extrusionOk="0">
                <a:moveTo>
                  <a:pt x="0" y="0"/>
                </a:moveTo>
                <a:cubicBezTo>
                  <a:pt x="217830" y="24078"/>
                  <a:pt x="461801" y="-5277"/>
                  <a:pt x="696348" y="0"/>
                </a:cubicBezTo>
                <a:cubicBezTo>
                  <a:pt x="930895" y="5277"/>
                  <a:pt x="1064751" y="2456"/>
                  <a:pt x="1162901" y="0"/>
                </a:cubicBezTo>
                <a:cubicBezTo>
                  <a:pt x="1261051" y="-2456"/>
                  <a:pt x="1538966" y="27301"/>
                  <a:pt x="1859249" y="0"/>
                </a:cubicBezTo>
                <a:cubicBezTo>
                  <a:pt x="2179532" y="-27301"/>
                  <a:pt x="2493262" y="25942"/>
                  <a:pt x="2708794" y="0"/>
                </a:cubicBezTo>
                <a:cubicBezTo>
                  <a:pt x="2924327" y="-25942"/>
                  <a:pt x="3317464" y="39360"/>
                  <a:pt x="3558339" y="0"/>
                </a:cubicBezTo>
                <a:cubicBezTo>
                  <a:pt x="3799214" y="-39360"/>
                  <a:pt x="3959105" y="-19833"/>
                  <a:pt x="4178089" y="0"/>
                </a:cubicBezTo>
                <a:cubicBezTo>
                  <a:pt x="4397073" y="19833"/>
                  <a:pt x="4574844" y="26157"/>
                  <a:pt x="4721240" y="0"/>
                </a:cubicBezTo>
                <a:cubicBezTo>
                  <a:pt x="4867636" y="-26157"/>
                  <a:pt x="5136311" y="-6663"/>
                  <a:pt x="5417588" y="0"/>
                </a:cubicBezTo>
                <a:cubicBezTo>
                  <a:pt x="5698865" y="6663"/>
                  <a:pt x="5960055" y="-14650"/>
                  <a:pt x="6113936" y="0"/>
                </a:cubicBezTo>
                <a:cubicBezTo>
                  <a:pt x="6267817" y="14650"/>
                  <a:pt x="6439986" y="23712"/>
                  <a:pt x="6657088" y="0"/>
                </a:cubicBezTo>
                <a:cubicBezTo>
                  <a:pt x="6874190" y="-23712"/>
                  <a:pt x="7258930" y="-48844"/>
                  <a:pt x="7659829" y="0"/>
                </a:cubicBezTo>
                <a:cubicBezTo>
                  <a:pt x="7681509" y="209862"/>
                  <a:pt x="7674956" y="463517"/>
                  <a:pt x="7659829" y="711606"/>
                </a:cubicBezTo>
                <a:cubicBezTo>
                  <a:pt x="7644702" y="959695"/>
                  <a:pt x="7629592" y="1095319"/>
                  <a:pt x="7659829" y="1402486"/>
                </a:cubicBezTo>
                <a:cubicBezTo>
                  <a:pt x="7690066" y="1709653"/>
                  <a:pt x="7649650" y="1925276"/>
                  <a:pt x="7659829" y="2072640"/>
                </a:cubicBezTo>
                <a:cubicBezTo>
                  <a:pt x="7460188" y="2039729"/>
                  <a:pt x="7218818" y="2035779"/>
                  <a:pt x="6886883" y="2072640"/>
                </a:cubicBezTo>
                <a:cubicBezTo>
                  <a:pt x="6554948" y="2109501"/>
                  <a:pt x="6451248" y="2055982"/>
                  <a:pt x="6267133" y="2072640"/>
                </a:cubicBezTo>
                <a:cubicBezTo>
                  <a:pt x="6083018" y="2089299"/>
                  <a:pt x="5903276" y="2079464"/>
                  <a:pt x="5570785" y="2072640"/>
                </a:cubicBezTo>
                <a:cubicBezTo>
                  <a:pt x="5238294" y="2065816"/>
                  <a:pt x="5199997" y="2100104"/>
                  <a:pt x="4874437" y="2072640"/>
                </a:cubicBezTo>
                <a:cubicBezTo>
                  <a:pt x="4548877" y="2045176"/>
                  <a:pt x="4450022" y="2055768"/>
                  <a:pt x="4254687" y="2072640"/>
                </a:cubicBezTo>
                <a:cubicBezTo>
                  <a:pt x="4059352" y="2089513"/>
                  <a:pt x="3728557" y="2081352"/>
                  <a:pt x="3558339" y="2072640"/>
                </a:cubicBezTo>
                <a:cubicBezTo>
                  <a:pt x="3388121" y="2063928"/>
                  <a:pt x="3236216" y="2094103"/>
                  <a:pt x="2938589" y="2072640"/>
                </a:cubicBezTo>
                <a:cubicBezTo>
                  <a:pt x="2640962" y="2051178"/>
                  <a:pt x="2461583" y="2100925"/>
                  <a:pt x="2165643" y="2072640"/>
                </a:cubicBezTo>
                <a:cubicBezTo>
                  <a:pt x="1869703" y="2044355"/>
                  <a:pt x="1803225" y="2092759"/>
                  <a:pt x="1622491" y="2072640"/>
                </a:cubicBezTo>
                <a:cubicBezTo>
                  <a:pt x="1441757" y="2052521"/>
                  <a:pt x="1298381" y="2078360"/>
                  <a:pt x="1002741" y="2072640"/>
                </a:cubicBezTo>
                <a:cubicBezTo>
                  <a:pt x="707101" y="2066921"/>
                  <a:pt x="447930" y="2077835"/>
                  <a:pt x="0" y="2072640"/>
                </a:cubicBezTo>
                <a:cubicBezTo>
                  <a:pt x="8762" y="1894432"/>
                  <a:pt x="4295" y="1648565"/>
                  <a:pt x="0" y="1402486"/>
                </a:cubicBezTo>
                <a:cubicBezTo>
                  <a:pt x="-4295" y="1156407"/>
                  <a:pt x="-20378" y="978273"/>
                  <a:pt x="0" y="773786"/>
                </a:cubicBezTo>
                <a:cubicBezTo>
                  <a:pt x="20378" y="569299"/>
                  <a:pt x="-3013" y="255867"/>
                  <a:pt x="0" y="0"/>
                </a:cubicBezTo>
                <a:close/>
              </a:path>
            </a:pathLst>
          </a:custGeom>
          <a:ln w="57150">
            <a:solidFill>
              <a:schemeClr val="bg2"/>
            </a:solidFill>
            <a:extLst>
              <a:ext uri="{C807C97D-BFC1-408E-A445-0C87EB9F89A2}">
                <ask:lineSketchStyleProps xmlns:ask="http://schemas.microsoft.com/office/drawing/2018/sketchyshapes" sd="2179271243">
                  <a:prstGeom prst="rect">
                    <a:avLst/>
                  </a:prstGeom>
                  <ask:type>
                    <ask:lineSketchFreehand/>
                  </ask:type>
                </ask:lineSketchStyleProps>
              </a:ext>
            </a:extLst>
          </a:ln>
        </p:spPr>
      </p:pic>
    </p:spTree>
    <p:extLst>
      <p:ext uri="{BB962C8B-B14F-4D97-AF65-F5344CB8AC3E}">
        <p14:creationId xmlns:p14="http://schemas.microsoft.com/office/powerpoint/2010/main" val="2105207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F2977C0-7619-2F82-81E7-5494A365A03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3036AEB-9E26-B403-3E2C-32F709B735B1}"/>
              </a:ext>
            </a:extLst>
          </p:cNvPr>
          <p:cNvSpPr/>
          <p:nvPr/>
        </p:nvSpPr>
        <p:spPr>
          <a:xfrm>
            <a:off x="426720" y="685800"/>
            <a:ext cx="11186160" cy="5455920"/>
          </a:xfrm>
          <a:custGeom>
            <a:avLst/>
            <a:gdLst>
              <a:gd name="connsiteX0" fmla="*/ 0 w 11186160"/>
              <a:gd name="connsiteY0" fmla="*/ 0 h 5455920"/>
              <a:gd name="connsiteX1" fmla="*/ 699135 w 11186160"/>
              <a:gd name="connsiteY1" fmla="*/ 0 h 5455920"/>
              <a:gd name="connsiteX2" fmla="*/ 1286408 w 11186160"/>
              <a:gd name="connsiteY2" fmla="*/ 0 h 5455920"/>
              <a:gd name="connsiteX3" fmla="*/ 1873682 w 11186160"/>
              <a:gd name="connsiteY3" fmla="*/ 0 h 5455920"/>
              <a:gd name="connsiteX4" fmla="*/ 2349094 w 11186160"/>
              <a:gd name="connsiteY4" fmla="*/ 0 h 5455920"/>
              <a:gd name="connsiteX5" fmla="*/ 3271952 w 11186160"/>
              <a:gd name="connsiteY5" fmla="*/ 0 h 5455920"/>
              <a:gd name="connsiteX6" fmla="*/ 3971087 w 11186160"/>
              <a:gd name="connsiteY6" fmla="*/ 0 h 5455920"/>
              <a:gd name="connsiteX7" fmla="*/ 4893945 w 11186160"/>
              <a:gd name="connsiteY7" fmla="*/ 0 h 5455920"/>
              <a:gd name="connsiteX8" fmla="*/ 5816803 w 11186160"/>
              <a:gd name="connsiteY8" fmla="*/ 0 h 5455920"/>
              <a:gd name="connsiteX9" fmla="*/ 6627800 w 11186160"/>
              <a:gd name="connsiteY9" fmla="*/ 0 h 5455920"/>
              <a:gd name="connsiteX10" fmla="*/ 7215073 w 11186160"/>
              <a:gd name="connsiteY10" fmla="*/ 0 h 5455920"/>
              <a:gd name="connsiteX11" fmla="*/ 7690485 w 11186160"/>
              <a:gd name="connsiteY11" fmla="*/ 0 h 5455920"/>
              <a:gd name="connsiteX12" fmla="*/ 8501482 w 11186160"/>
              <a:gd name="connsiteY12" fmla="*/ 0 h 5455920"/>
              <a:gd name="connsiteX13" fmla="*/ 9424340 w 11186160"/>
              <a:gd name="connsiteY13" fmla="*/ 0 h 5455920"/>
              <a:gd name="connsiteX14" fmla="*/ 10347198 w 11186160"/>
              <a:gd name="connsiteY14" fmla="*/ 0 h 5455920"/>
              <a:gd name="connsiteX15" fmla="*/ 11186160 w 11186160"/>
              <a:gd name="connsiteY15" fmla="*/ 0 h 5455920"/>
              <a:gd name="connsiteX16" fmla="*/ 11186160 w 11186160"/>
              <a:gd name="connsiteY16" fmla="*/ 681990 h 5455920"/>
              <a:gd name="connsiteX17" fmla="*/ 11186160 w 11186160"/>
              <a:gd name="connsiteY17" fmla="*/ 1473098 h 5455920"/>
              <a:gd name="connsiteX18" fmla="*/ 11186160 w 11186160"/>
              <a:gd name="connsiteY18" fmla="*/ 2264207 h 5455920"/>
              <a:gd name="connsiteX19" fmla="*/ 11186160 w 11186160"/>
              <a:gd name="connsiteY19" fmla="*/ 2837078 h 5455920"/>
              <a:gd name="connsiteX20" fmla="*/ 11186160 w 11186160"/>
              <a:gd name="connsiteY20" fmla="*/ 3628187 h 5455920"/>
              <a:gd name="connsiteX21" fmla="*/ 11186160 w 11186160"/>
              <a:gd name="connsiteY21" fmla="*/ 4255618 h 5455920"/>
              <a:gd name="connsiteX22" fmla="*/ 11186160 w 11186160"/>
              <a:gd name="connsiteY22" fmla="*/ 4773930 h 5455920"/>
              <a:gd name="connsiteX23" fmla="*/ 11186160 w 11186160"/>
              <a:gd name="connsiteY23" fmla="*/ 5455920 h 5455920"/>
              <a:gd name="connsiteX24" fmla="*/ 10710748 w 11186160"/>
              <a:gd name="connsiteY24" fmla="*/ 5455920 h 5455920"/>
              <a:gd name="connsiteX25" fmla="*/ 9787890 w 11186160"/>
              <a:gd name="connsiteY25" fmla="*/ 5455920 h 5455920"/>
              <a:gd name="connsiteX26" fmla="*/ 8976893 w 11186160"/>
              <a:gd name="connsiteY26" fmla="*/ 5455920 h 5455920"/>
              <a:gd name="connsiteX27" fmla="*/ 8165897 w 11186160"/>
              <a:gd name="connsiteY27" fmla="*/ 5455920 h 5455920"/>
              <a:gd name="connsiteX28" fmla="*/ 7802347 w 11186160"/>
              <a:gd name="connsiteY28" fmla="*/ 5455920 h 5455920"/>
              <a:gd name="connsiteX29" fmla="*/ 7438796 w 11186160"/>
              <a:gd name="connsiteY29" fmla="*/ 5455920 h 5455920"/>
              <a:gd name="connsiteX30" fmla="*/ 7075246 w 11186160"/>
              <a:gd name="connsiteY30" fmla="*/ 5455920 h 5455920"/>
              <a:gd name="connsiteX31" fmla="*/ 6152388 w 11186160"/>
              <a:gd name="connsiteY31" fmla="*/ 5455920 h 5455920"/>
              <a:gd name="connsiteX32" fmla="*/ 5453253 w 11186160"/>
              <a:gd name="connsiteY32" fmla="*/ 5455920 h 5455920"/>
              <a:gd name="connsiteX33" fmla="*/ 5089703 w 11186160"/>
              <a:gd name="connsiteY33" fmla="*/ 5455920 h 5455920"/>
              <a:gd name="connsiteX34" fmla="*/ 4166845 w 11186160"/>
              <a:gd name="connsiteY34" fmla="*/ 5455920 h 5455920"/>
              <a:gd name="connsiteX35" fmla="*/ 3243986 w 11186160"/>
              <a:gd name="connsiteY35" fmla="*/ 5455920 h 5455920"/>
              <a:gd name="connsiteX36" fmla="*/ 2321128 w 11186160"/>
              <a:gd name="connsiteY36" fmla="*/ 5455920 h 5455920"/>
              <a:gd name="connsiteX37" fmla="*/ 1621993 w 11186160"/>
              <a:gd name="connsiteY37" fmla="*/ 5455920 h 5455920"/>
              <a:gd name="connsiteX38" fmla="*/ 1146581 w 11186160"/>
              <a:gd name="connsiteY38" fmla="*/ 5455920 h 5455920"/>
              <a:gd name="connsiteX39" fmla="*/ 783031 w 11186160"/>
              <a:gd name="connsiteY39" fmla="*/ 5455920 h 5455920"/>
              <a:gd name="connsiteX40" fmla="*/ 0 w 11186160"/>
              <a:gd name="connsiteY40" fmla="*/ 5455920 h 5455920"/>
              <a:gd name="connsiteX41" fmla="*/ 0 w 11186160"/>
              <a:gd name="connsiteY41" fmla="*/ 4828489 h 5455920"/>
              <a:gd name="connsiteX42" fmla="*/ 0 w 11186160"/>
              <a:gd name="connsiteY42" fmla="*/ 4255618 h 5455920"/>
              <a:gd name="connsiteX43" fmla="*/ 0 w 11186160"/>
              <a:gd name="connsiteY43" fmla="*/ 3464509 h 5455920"/>
              <a:gd name="connsiteX44" fmla="*/ 0 w 11186160"/>
              <a:gd name="connsiteY44" fmla="*/ 2782519 h 5455920"/>
              <a:gd name="connsiteX45" fmla="*/ 0 w 11186160"/>
              <a:gd name="connsiteY45" fmla="*/ 2264207 h 5455920"/>
              <a:gd name="connsiteX46" fmla="*/ 0 w 11186160"/>
              <a:gd name="connsiteY46" fmla="*/ 1582217 h 5455920"/>
              <a:gd name="connsiteX47" fmla="*/ 0 w 11186160"/>
              <a:gd name="connsiteY47" fmla="*/ 845668 h 5455920"/>
              <a:gd name="connsiteX48" fmla="*/ 0 w 11186160"/>
              <a:gd name="connsiteY48" fmla="*/ 0 h 545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86160" h="5455920" fill="none" extrusionOk="0">
                <a:moveTo>
                  <a:pt x="0" y="0"/>
                </a:moveTo>
                <a:cubicBezTo>
                  <a:pt x="153386" y="-14406"/>
                  <a:pt x="368743" y="-28894"/>
                  <a:pt x="699135" y="0"/>
                </a:cubicBezTo>
                <a:cubicBezTo>
                  <a:pt x="1029528" y="28894"/>
                  <a:pt x="1103223" y="15621"/>
                  <a:pt x="1286408" y="0"/>
                </a:cubicBezTo>
                <a:cubicBezTo>
                  <a:pt x="1469593" y="-15621"/>
                  <a:pt x="1721135" y="4800"/>
                  <a:pt x="1873682" y="0"/>
                </a:cubicBezTo>
                <a:cubicBezTo>
                  <a:pt x="2026229" y="-4800"/>
                  <a:pt x="2252995" y="11255"/>
                  <a:pt x="2349094" y="0"/>
                </a:cubicBezTo>
                <a:cubicBezTo>
                  <a:pt x="2445193" y="-11255"/>
                  <a:pt x="2842843" y="20685"/>
                  <a:pt x="3271952" y="0"/>
                </a:cubicBezTo>
                <a:cubicBezTo>
                  <a:pt x="3701061" y="-20685"/>
                  <a:pt x="3805021" y="-29494"/>
                  <a:pt x="3971087" y="0"/>
                </a:cubicBezTo>
                <a:cubicBezTo>
                  <a:pt x="4137153" y="29494"/>
                  <a:pt x="4668072" y="18838"/>
                  <a:pt x="4893945" y="0"/>
                </a:cubicBezTo>
                <a:cubicBezTo>
                  <a:pt x="5119818" y="-18838"/>
                  <a:pt x="5515197" y="-32433"/>
                  <a:pt x="5816803" y="0"/>
                </a:cubicBezTo>
                <a:cubicBezTo>
                  <a:pt x="6118409" y="32433"/>
                  <a:pt x="6337273" y="21594"/>
                  <a:pt x="6627800" y="0"/>
                </a:cubicBezTo>
                <a:cubicBezTo>
                  <a:pt x="6918327" y="-21594"/>
                  <a:pt x="7072196" y="10648"/>
                  <a:pt x="7215073" y="0"/>
                </a:cubicBezTo>
                <a:cubicBezTo>
                  <a:pt x="7357950" y="-10648"/>
                  <a:pt x="7589285" y="1797"/>
                  <a:pt x="7690485" y="0"/>
                </a:cubicBezTo>
                <a:cubicBezTo>
                  <a:pt x="7791685" y="-1797"/>
                  <a:pt x="8119239" y="-24920"/>
                  <a:pt x="8501482" y="0"/>
                </a:cubicBezTo>
                <a:cubicBezTo>
                  <a:pt x="8883725" y="24920"/>
                  <a:pt x="9004968" y="5528"/>
                  <a:pt x="9424340" y="0"/>
                </a:cubicBezTo>
                <a:cubicBezTo>
                  <a:pt x="9843712" y="-5528"/>
                  <a:pt x="10105124" y="1887"/>
                  <a:pt x="10347198" y="0"/>
                </a:cubicBezTo>
                <a:cubicBezTo>
                  <a:pt x="10589272" y="-1887"/>
                  <a:pt x="10869238" y="36081"/>
                  <a:pt x="11186160" y="0"/>
                </a:cubicBezTo>
                <a:cubicBezTo>
                  <a:pt x="11161014" y="295144"/>
                  <a:pt x="11185098" y="411257"/>
                  <a:pt x="11186160" y="681990"/>
                </a:cubicBezTo>
                <a:cubicBezTo>
                  <a:pt x="11187223" y="952723"/>
                  <a:pt x="11182401" y="1132553"/>
                  <a:pt x="11186160" y="1473098"/>
                </a:cubicBezTo>
                <a:cubicBezTo>
                  <a:pt x="11189919" y="1813643"/>
                  <a:pt x="11185640" y="1935963"/>
                  <a:pt x="11186160" y="2264207"/>
                </a:cubicBezTo>
                <a:cubicBezTo>
                  <a:pt x="11186680" y="2592451"/>
                  <a:pt x="11197786" y="2660081"/>
                  <a:pt x="11186160" y="2837078"/>
                </a:cubicBezTo>
                <a:cubicBezTo>
                  <a:pt x="11174534" y="3014075"/>
                  <a:pt x="11154174" y="3336783"/>
                  <a:pt x="11186160" y="3628187"/>
                </a:cubicBezTo>
                <a:cubicBezTo>
                  <a:pt x="11218146" y="3919591"/>
                  <a:pt x="11156253" y="4054816"/>
                  <a:pt x="11186160" y="4255618"/>
                </a:cubicBezTo>
                <a:cubicBezTo>
                  <a:pt x="11216067" y="4456420"/>
                  <a:pt x="11175780" y="4607777"/>
                  <a:pt x="11186160" y="4773930"/>
                </a:cubicBezTo>
                <a:cubicBezTo>
                  <a:pt x="11196540" y="4940083"/>
                  <a:pt x="11209640" y="5115387"/>
                  <a:pt x="11186160" y="5455920"/>
                </a:cubicBezTo>
                <a:cubicBezTo>
                  <a:pt x="10993177" y="5448144"/>
                  <a:pt x="10823811" y="5461573"/>
                  <a:pt x="10710748" y="5455920"/>
                </a:cubicBezTo>
                <a:cubicBezTo>
                  <a:pt x="10597685" y="5450267"/>
                  <a:pt x="10036507" y="5450969"/>
                  <a:pt x="9787890" y="5455920"/>
                </a:cubicBezTo>
                <a:cubicBezTo>
                  <a:pt x="9539273" y="5460871"/>
                  <a:pt x="9374233" y="5415564"/>
                  <a:pt x="8976893" y="5455920"/>
                </a:cubicBezTo>
                <a:cubicBezTo>
                  <a:pt x="8579553" y="5496276"/>
                  <a:pt x="8502788" y="5447451"/>
                  <a:pt x="8165897" y="5455920"/>
                </a:cubicBezTo>
                <a:cubicBezTo>
                  <a:pt x="7829006" y="5464389"/>
                  <a:pt x="7898550" y="5473219"/>
                  <a:pt x="7802347" y="5455920"/>
                </a:cubicBezTo>
                <a:cubicBezTo>
                  <a:pt x="7706144" y="5438622"/>
                  <a:pt x="7586367" y="5447495"/>
                  <a:pt x="7438796" y="5455920"/>
                </a:cubicBezTo>
                <a:cubicBezTo>
                  <a:pt x="7291225" y="5464345"/>
                  <a:pt x="7243392" y="5462492"/>
                  <a:pt x="7075246" y="5455920"/>
                </a:cubicBezTo>
                <a:cubicBezTo>
                  <a:pt x="6907100" y="5449349"/>
                  <a:pt x="6487399" y="5439600"/>
                  <a:pt x="6152388" y="5455920"/>
                </a:cubicBezTo>
                <a:cubicBezTo>
                  <a:pt x="5817377" y="5472240"/>
                  <a:pt x="5704328" y="5457250"/>
                  <a:pt x="5453253" y="5455920"/>
                </a:cubicBezTo>
                <a:cubicBezTo>
                  <a:pt x="5202179" y="5454590"/>
                  <a:pt x="5179875" y="5441701"/>
                  <a:pt x="5089703" y="5455920"/>
                </a:cubicBezTo>
                <a:cubicBezTo>
                  <a:pt x="4999531" y="5470140"/>
                  <a:pt x="4467519" y="5458901"/>
                  <a:pt x="4166845" y="5455920"/>
                </a:cubicBezTo>
                <a:cubicBezTo>
                  <a:pt x="3866171" y="5452939"/>
                  <a:pt x="3513277" y="5449118"/>
                  <a:pt x="3243986" y="5455920"/>
                </a:cubicBezTo>
                <a:cubicBezTo>
                  <a:pt x="2974695" y="5462722"/>
                  <a:pt x="2637253" y="5429844"/>
                  <a:pt x="2321128" y="5455920"/>
                </a:cubicBezTo>
                <a:cubicBezTo>
                  <a:pt x="2005003" y="5481996"/>
                  <a:pt x="1773030" y="5460539"/>
                  <a:pt x="1621993" y="5455920"/>
                </a:cubicBezTo>
                <a:cubicBezTo>
                  <a:pt x="1470957" y="5451301"/>
                  <a:pt x="1361566" y="5455491"/>
                  <a:pt x="1146581" y="5455920"/>
                </a:cubicBezTo>
                <a:cubicBezTo>
                  <a:pt x="931596" y="5456349"/>
                  <a:pt x="913604" y="5457514"/>
                  <a:pt x="783031" y="5455920"/>
                </a:cubicBezTo>
                <a:cubicBezTo>
                  <a:pt x="652458" y="5454327"/>
                  <a:pt x="359313" y="5421220"/>
                  <a:pt x="0" y="5455920"/>
                </a:cubicBezTo>
                <a:cubicBezTo>
                  <a:pt x="18881" y="5194824"/>
                  <a:pt x="-13570" y="4981127"/>
                  <a:pt x="0" y="4828489"/>
                </a:cubicBezTo>
                <a:cubicBezTo>
                  <a:pt x="13570" y="4675851"/>
                  <a:pt x="-2458" y="4450757"/>
                  <a:pt x="0" y="4255618"/>
                </a:cubicBezTo>
                <a:cubicBezTo>
                  <a:pt x="2458" y="4060479"/>
                  <a:pt x="-32339" y="3662283"/>
                  <a:pt x="0" y="3464509"/>
                </a:cubicBezTo>
                <a:cubicBezTo>
                  <a:pt x="32339" y="3266735"/>
                  <a:pt x="-14967" y="3036436"/>
                  <a:pt x="0" y="2782519"/>
                </a:cubicBezTo>
                <a:cubicBezTo>
                  <a:pt x="14967" y="2528602"/>
                  <a:pt x="24691" y="2509955"/>
                  <a:pt x="0" y="2264207"/>
                </a:cubicBezTo>
                <a:cubicBezTo>
                  <a:pt x="-24691" y="2018459"/>
                  <a:pt x="15278" y="1778139"/>
                  <a:pt x="0" y="1582217"/>
                </a:cubicBezTo>
                <a:cubicBezTo>
                  <a:pt x="-15278" y="1386295"/>
                  <a:pt x="-10658" y="1191578"/>
                  <a:pt x="0" y="845668"/>
                </a:cubicBezTo>
                <a:cubicBezTo>
                  <a:pt x="10658" y="499758"/>
                  <a:pt x="-30935" y="343319"/>
                  <a:pt x="0" y="0"/>
                </a:cubicBezTo>
                <a:close/>
              </a:path>
              <a:path w="11186160" h="5455920" stroke="0" extrusionOk="0">
                <a:moveTo>
                  <a:pt x="0" y="0"/>
                </a:moveTo>
                <a:cubicBezTo>
                  <a:pt x="173385" y="-12245"/>
                  <a:pt x="346816" y="-15186"/>
                  <a:pt x="587273" y="0"/>
                </a:cubicBezTo>
                <a:cubicBezTo>
                  <a:pt x="827730" y="15186"/>
                  <a:pt x="1183587" y="-35334"/>
                  <a:pt x="1398270" y="0"/>
                </a:cubicBezTo>
                <a:cubicBezTo>
                  <a:pt x="1612953" y="35334"/>
                  <a:pt x="1629132" y="-3069"/>
                  <a:pt x="1761820" y="0"/>
                </a:cubicBezTo>
                <a:cubicBezTo>
                  <a:pt x="1894508" y="3069"/>
                  <a:pt x="1963444" y="855"/>
                  <a:pt x="2125370" y="0"/>
                </a:cubicBezTo>
                <a:cubicBezTo>
                  <a:pt x="2287296" y="-855"/>
                  <a:pt x="2571851" y="5718"/>
                  <a:pt x="2712644" y="0"/>
                </a:cubicBezTo>
                <a:cubicBezTo>
                  <a:pt x="2853437" y="-5718"/>
                  <a:pt x="3338816" y="-28274"/>
                  <a:pt x="3635502" y="0"/>
                </a:cubicBezTo>
                <a:cubicBezTo>
                  <a:pt x="3932188" y="28274"/>
                  <a:pt x="4022747" y="-30886"/>
                  <a:pt x="4334637" y="0"/>
                </a:cubicBezTo>
                <a:cubicBezTo>
                  <a:pt x="4646527" y="30886"/>
                  <a:pt x="4757396" y="6181"/>
                  <a:pt x="5033772" y="0"/>
                </a:cubicBezTo>
                <a:cubicBezTo>
                  <a:pt x="5310148" y="-6181"/>
                  <a:pt x="5407155" y="486"/>
                  <a:pt x="5509184" y="0"/>
                </a:cubicBezTo>
                <a:cubicBezTo>
                  <a:pt x="5611213" y="-486"/>
                  <a:pt x="6036542" y="30716"/>
                  <a:pt x="6320180" y="0"/>
                </a:cubicBezTo>
                <a:cubicBezTo>
                  <a:pt x="6603818" y="-30716"/>
                  <a:pt x="6690302" y="17637"/>
                  <a:pt x="6795592" y="0"/>
                </a:cubicBezTo>
                <a:cubicBezTo>
                  <a:pt x="6900882" y="-17637"/>
                  <a:pt x="7288017" y="20918"/>
                  <a:pt x="7494727" y="0"/>
                </a:cubicBezTo>
                <a:cubicBezTo>
                  <a:pt x="7701438" y="-20918"/>
                  <a:pt x="7737371" y="16106"/>
                  <a:pt x="7970139" y="0"/>
                </a:cubicBezTo>
                <a:cubicBezTo>
                  <a:pt x="8202907" y="-16106"/>
                  <a:pt x="8341520" y="-5396"/>
                  <a:pt x="8445551" y="0"/>
                </a:cubicBezTo>
                <a:cubicBezTo>
                  <a:pt x="8549582" y="5396"/>
                  <a:pt x="8875307" y="26062"/>
                  <a:pt x="9032824" y="0"/>
                </a:cubicBezTo>
                <a:cubicBezTo>
                  <a:pt x="9190341" y="-26062"/>
                  <a:pt x="9730399" y="-408"/>
                  <a:pt x="9955682" y="0"/>
                </a:cubicBezTo>
                <a:cubicBezTo>
                  <a:pt x="10180965" y="408"/>
                  <a:pt x="10866312" y="21399"/>
                  <a:pt x="11186160" y="0"/>
                </a:cubicBezTo>
                <a:cubicBezTo>
                  <a:pt x="11184833" y="383468"/>
                  <a:pt x="11203440" y="517571"/>
                  <a:pt x="11186160" y="791108"/>
                </a:cubicBezTo>
                <a:cubicBezTo>
                  <a:pt x="11168880" y="1064645"/>
                  <a:pt x="11180981" y="1104594"/>
                  <a:pt x="11186160" y="1309421"/>
                </a:cubicBezTo>
                <a:cubicBezTo>
                  <a:pt x="11191339" y="1514248"/>
                  <a:pt x="11195691" y="1703085"/>
                  <a:pt x="11186160" y="2045970"/>
                </a:cubicBezTo>
                <a:cubicBezTo>
                  <a:pt x="11176629" y="2388855"/>
                  <a:pt x="11193210" y="2390613"/>
                  <a:pt x="11186160" y="2564282"/>
                </a:cubicBezTo>
                <a:cubicBezTo>
                  <a:pt x="11179110" y="2737951"/>
                  <a:pt x="11171703" y="2872621"/>
                  <a:pt x="11186160" y="3082595"/>
                </a:cubicBezTo>
                <a:cubicBezTo>
                  <a:pt x="11200617" y="3292569"/>
                  <a:pt x="11192186" y="3598340"/>
                  <a:pt x="11186160" y="3873703"/>
                </a:cubicBezTo>
                <a:cubicBezTo>
                  <a:pt x="11180134" y="4149066"/>
                  <a:pt x="11202825" y="4374558"/>
                  <a:pt x="11186160" y="4664812"/>
                </a:cubicBezTo>
                <a:cubicBezTo>
                  <a:pt x="11169495" y="4955066"/>
                  <a:pt x="11155995" y="5102350"/>
                  <a:pt x="11186160" y="5455920"/>
                </a:cubicBezTo>
                <a:cubicBezTo>
                  <a:pt x="10806734" y="5435487"/>
                  <a:pt x="10538831" y="5426918"/>
                  <a:pt x="10375163" y="5455920"/>
                </a:cubicBezTo>
                <a:cubicBezTo>
                  <a:pt x="10211495" y="5484922"/>
                  <a:pt x="10154406" y="5448725"/>
                  <a:pt x="10011613" y="5455920"/>
                </a:cubicBezTo>
                <a:cubicBezTo>
                  <a:pt x="9868820" y="5463116"/>
                  <a:pt x="9443183" y="5451447"/>
                  <a:pt x="9200617" y="5455920"/>
                </a:cubicBezTo>
                <a:cubicBezTo>
                  <a:pt x="8958051" y="5460393"/>
                  <a:pt x="8629152" y="5428347"/>
                  <a:pt x="8389620" y="5455920"/>
                </a:cubicBezTo>
                <a:cubicBezTo>
                  <a:pt x="8150088" y="5483493"/>
                  <a:pt x="8074922" y="5430815"/>
                  <a:pt x="7802347" y="5455920"/>
                </a:cubicBezTo>
                <a:cubicBezTo>
                  <a:pt x="7529772" y="5481025"/>
                  <a:pt x="7477468" y="5447579"/>
                  <a:pt x="7326935" y="5455920"/>
                </a:cubicBezTo>
                <a:cubicBezTo>
                  <a:pt x="7176402" y="5464261"/>
                  <a:pt x="7067403" y="5462147"/>
                  <a:pt x="6963385" y="5455920"/>
                </a:cubicBezTo>
                <a:cubicBezTo>
                  <a:pt x="6859367" y="5449694"/>
                  <a:pt x="6618056" y="5478941"/>
                  <a:pt x="6487973" y="5455920"/>
                </a:cubicBezTo>
                <a:cubicBezTo>
                  <a:pt x="6357890" y="5432899"/>
                  <a:pt x="6136680" y="5470169"/>
                  <a:pt x="6012561" y="5455920"/>
                </a:cubicBezTo>
                <a:cubicBezTo>
                  <a:pt x="5888442" y="5441671"/>
                  <a:pt x="5817455" y="5443756"/>
                  <a:pt x="5649011" y="5455920"/>
                </a:cubicBezTo>
                <a:cubicBezTo>
                  <a:pt x="5480567" y="5468085"/>
                  <a:pt x="5362065" y="5463079"/>
                  <a:pt x="5285461" y="5455920"/>
                </a:cubicBezTo>
                <a:cubicBezTo>
                  <a:pt x="5208857" y="5448762"/>
                  <a:pt x="4959737" y="5472353"/>
                  <a:pt x="4810049" y="5455920"/>
                </a:cubicBezTo>
                <a:cubicBezTo>
                  <a:pt x="4660361" y="5439487"/>
                  <a:pt x="4374813" y="5495045"/>
                  <a:pt x="3999052" y="5455920"/>
                </a:cubicBezTo>
                <a:cubicBezTo>
                  <a:pt x="3623291" y="5416795"/>
                  <a:pt x="3530274" y="5470011"/>
                  <a:pt x="3299917" y="5455920"/>
                </a:cubicBezTo>
                <a:cubicBezTo>
                  <a:pt x="3069560" y="5441829"/>
                  <a:pt x="2813699" y="5472127"/>
                  <a:pt x="2600782" y="5455920"/>
                </a:cubicBezTo>
                <a:cubicBezTo>
                  <a:pt x="2387865" y="5439713"/>
                  <a:pt x="1937118" y="5432518"/>
                  <a:pt x="1677924" y="5455920"/>
                </a:cubicBezTo>
                <a:cubicBezTo>
                  <a:pt x="1418730" y="5479322"/>
                  <a:pt x="1227393" y="5454353"/>
                  <a:pt x="1090651" y="5455920"/>
                </a:cubicBezTo>
                <a:cubicBezTo>
                  <a:pt x="953909" y="5457487"/>
                  <a:pt x="395986" y="5485809"/>
                  <a:pt x="0" y="5455920"/>
                </a:cubicBezTo>
                <a:cubicBezTo>
                  <a:pt x="9074" y="5239826"/>
                  <a:pt x="13085" y="4896768"/>
                  <a:pt x="0" y="4719371"/>
                </a:cubicBezTo>
                <a:cubicBezTo>
                  <a:pt x="-13085" y="4541974"/>
                  <a:pt x="-12825" y="4163395"/>
                  <a:pt x="0" y="3928262"/>
                </a:cubicBezTo>
                <a:cubicBezTo>
                  <a:pt x="12825" y="3693129"/>
                  <a:pt x="3235" y="3535255"/>
                  <a:pt x="0" y="3300832"/>
                </a:cubicBezTo>
                <a:cubicBezTo>
                  <a:pt x="-3235" y="3066409"/>
                  <a:pt x="31928" y="2874115"/>
                  <a:pt x="0" y="2564282"/>
                </a:cubicBezTo>
                <a:cubicBezTo>
                  <a:pt x="-31928" y="2254449"/>
                  <a:pt x="-26557" y="2095069"/>
                  <a:pt x="0" y="1882292"/>
                </a:cubicBezTo>
                <a:cubicBezTo>
                  <a:pt x="26557" y="1669515"/>
                  <a:pt x="-10499" y="1468054"/>
                  <a:pt x="0" y="1363980"/>
                </a:cubicBezTo>
                <a:cubicBezTo>
                  <a:pt x="10499" y="1259906"/>
                  <a:pt x="-9567" y="949575"/>
                  <a:pt x="0" y="736549"/>
                </a:cubicBezTo>
                <a:cubicBezTo>
                  <a:pt x="9567" y="523523"/>
                  <a:pt x="-27084" y="316403"/>
                  <a:pt x="0" y="0"/>
                </a:cubicBezTo>
                <a:close/>
              </a:path>
            </a:pathLst>
          </a:custGeom>
          <a:solidFill>
            <a:srgbClr val="E5F1DD"/>
          </a:solidFill>
          <a:ln w="57150">
            <a:solidFill>
              <a:schemeClr val="bg2"/>
            </a:solidFill>
            <a:extLst>
              <a:ext uri="{C807C97D-BFC1-408E-A445-0C87EB9F89A2}">
                <ask:lineSketchStyleProps xmlns:ask="http://schemas.microsoft.com/office/drawing/2018/sketchyshapes" sd="105753456">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75A404-9628-0808-FAA4-65D322669893}"/>
              </a:ext>
            </a:extLst>
          </p:cNvPr>
          <p:cNvSpPr/>
          <p:nvPr/>
        </p:nvSpPr>
        <p:spPr>
          <a:xfrm>
            <a:off x="1036320" y="1341120"/>
            <a:ext cx="10073640" cy="4373880"/>
          </a:xfrm>
          <a:prstGeom prst="rect">
            <a:avLst/>
          </a:prstGeom>
          <a:solidFill>
            <a:srgbClr val="F8F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6FC7B48-CF55-1F92-4080-8B03DEAE2D42}"/>
              </a:ext>
            </a:extLst>
          </p:cNvPr>
          <p:cNvSpPr txBox="1"/>
          <p:nvPr/>
        </p:nvSpPr>
        <p:spPr>
          <a:xfrm>
            <a:off x="1036320" y="1615440"/>
            <a:ext cx="10073640" cy="3847207"/>
          </a:xfrm>
          <a:prstGeom prst="rect">
            <a:avLst/>
          </a:prstGeom>
          <a:noFill/>
        </p:spPr>
        <p:txBody>
          <a:bodyPr wrap="square" rtlCol="0">
            <a:spAutoFit/>
          </a:bodyPr>
          <a:lstStyle/>
          <a:p>
            <a:r>
              <a:rPr lang="en-GB" sz="3200">
                <a:latin typeface="+mj-lt"/>
              </a:rPr>
              <a:t>Our core principles are that our sprint is: </a:t>
            </a:r>
          </a:p>
          <a:p>
            <a:endParaRPr lang="en-GB" sz="3200">
              <a:latin typeface="+mj-lt"/>
            </a:endParaRPr>
          </a:p>
          <a:p>
            <a:pPr marL="457200" indent="-457200">
              <a:buFont typeface="Arial" panose="020B0604020202020204" pitchFamily="34" charset="0"/>
              <a:buChar char="•"/>
            </a:pPr>
            <a:r>
              <a:rPr lang="en-GB" sz="3000">
                <a:latin typeface="+mj-lt"/>
              </a:rPr>
              <a:t>Pressure-free, obligation-free</a:t>
            </a:r>
          </a:p>
          <a:p>
            <a:pPr marL="457200" indent="-457200">
              <a:buFont typeface="Arial" panose="020B0604020202020204" pitchFamily="34" charset="0"/>
              <a:buChar char="•"/>
            </a:pPr>
            <a:r>
              <a:rPr lang="en-GB" sz="3000">
                <a:latin typeface="+mj-lt"/>
              </a:rPr>
              <a:t>Respectful</a:t>
            </a:r>
          </a:p>
          <a:p>
            <a:pPr marL="457200" indent="-457200">
              <a:buFont typeface="Arial" panose="020B0604020202020204" pitchFamily="34" charset="0"/>
              <a:buChar char="•"/>
            </a:pPr>
            <a:r>
              <a:rPr lang="en-GB" sz="3000">
                <a:latin typeface="+mj-lt"/>
              </a:rPr>
              <a:t>Open and accessible</a:t>
            </a:r>
          </a:p>
          <a:p>
            <a:pPr marL="457200" indent="-457200">
              <a:buFont typeface="Arial" panose="020B0604020202020204" pitchFamily="34" charset="0"/>
              <a:buChar char="•"/>
            </a:pPr>
            <a:r>
              <a:rPr lang="en-GB" sz="3000">
                <a:latin typeface="+mj-lt"/>
              </a:rPr>
              <a:t>Grateful for contributions and participation, in any form</a:t>
            </a:r>
          </a:p>
          <a:p>
            <a:pPr marL="457200" indent="-457200">
              <a:buFont typeface="Arial" panose="020B0604020202020204" pitchFamily="34" charset="0"/>
              <a:buChar char="•"/>
            </a:pPr>
            <a:r>
              <a:rPr lang="en-GB" sz="3000">
                <a:latin typeface="+mj-lt"/>
              </a:rPr>
              <a:t>A vehicle for collaborative work in order to influence change</a:t>
            </a:r>
          </a:p>
        </p:txBody>
      </p:sp>
    </p:spTree>
    <p:extLst>
      <p:ext uri="{BB962C8B-B14F-4D97-AF65-F5344CB8AC3E}">
        <p14:creationId xmlns:p14="http://schemas.microsoft.com/office/powerpoint/2010/main" val="1389492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2309D5A-4304-4315-9712-78ADF46AB3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92867A-5AE3-0790-ABCD-9250448CDC64}"/>
              </a:ext>
            </a:extLst>
          </p:cNvPr>
          <p:cNvSpPr txBox="1"/>
          <p:nvPr/>
        </p:nvSpPr>
        <p:spPr>
          <a:xfrm>
            <a:off x="807660" y="629650"/>
            <a:ext cx="10533629" cy="2862322"/>
          </a:xfrm>
          <a:prstGeom prst="rect">
            <a:avLst/>
          </a:prstGeom>
          <a:noFill/>
        </p:spPr>
        <p:txBody>
          <a:bodyPr wrap="square">
            <a:spAutoFit/>
          </a:bodyPr>
          <a:lstStyle/>
          <a:p>
            <a:r>
              <a:rPr lang="en-US" sz="6000">
                <a:solidFill>
                  <a:schemeClr val="bg1"/>
                </a:solidFill>
                <a:latin typeface="Abadi" panose="020B0604020104020204" pitchFamily="34" charset="0"/>
              </a:rPr>
              <a:t>Plan for the needs of your user group</a:t>
            </a:r>
          </a:p>
          <a:p>
            <a:endParaRPr lang="en-US" sz="6000">
              <a:solidFill>
                <a:schemeClr val="bg1"/>
              </a:solidFill>
              <a:latin typeface="Abadi" panose="020B0604020104020204" pitchFamily="34" charset="0"/>
            </a:endParaRPr>
          </a:p>
        </p:txBody>
      </p:sp>
      <p:pic>
        <p:nvPicPr>
          <p:cNvPr id="3" name="Picture 2">
            <a:extLst>
              <a:ext uri="{FF2B5EF4-FFF2-40B4-BE49-F238E27FC236}">
                <a16:creationId xmlns:a16="http://schemas.microsoft.com/office/drawing/2014/main" id="{CF9B7C93-6DFE-D6AD-47C9-574FEA8A6889}"/>
              </a:ext>
            </a:extLst>
          </p:cNvPr>
          <p:cNvPicPr>
            <a:picLocks noChangeAspect="1"/>
          </p:cNvPicPr>
          <p:nvPr/>
        </p:nvPicPr>
        <p:blipFill>
          <a:blip r:embed="rId3"/>
          <a:stretch>
            <a:fillRect/>
          </a:stretch>
        </p:blipFill>
        <p:spPr>
          <a:xfrm>
            <a:off x="4030200" y="1951630"/>
            <a:ext cx="7903914" cy="4429666"/>
          </a:xfrm>
          <a:custGeom>
            <a:avLst/>
            <a:gdLst>
              <a:gd name="connsiteX0" fmla="*/ 0 w 7903914"/>
              <a:gd name="connsiteY0" fmla="*/ 0 h 4429666"/>
              <a:gd name="connsiteX1" fmla="*/ 406487 w 7903914"/>
              <a:gd name="connsiteY1" fmla="*/ 0 h 4429666"/>
              <a:gd name="connsiteX2" fmla="*/ 971052 w 7903914"/>
              <a:gd name="connsiteY2" fmla="*/ 0 h 4429666"/>
              <a:gd name="connsiteX3" fmla="*/ 1377539 w 7903914"/>
              <a:gd name="connsiteY3" fmla="*/ 0 h 4429666"/>
              <a:gd name="connsiteX4" fmla="*/ 1784026 w 7903914"/>
              <a:gd name="connsiteY4" fmla="*/ 0 h 4429666"/>
              <a:gd name="connsiteX5" fmla="*/ 2190513 w 7903914"/>
              <a:gd name="connsiteY5" fmla="*/ 0 h 4429666"/>
              <a:gd name="connsiteX6" fmla="*/ 2913157 w 7903914"/>
              <a:gd name="connsiteY6" fmla="*/ 0 h 4429666"/>
              <a:gd name="connsiteX7" fmla="*/ 3635800 w 7903914"/>
              <a:gd name="connsiteY7" fmla="*/ 0 h 4429666"/>
              <a:gd name="connsiteX8" fmla="*/ 4279405 w 7903914"/>
              <a:gd name="connsiteY8" fmla="*/ 0 h 4429666"/>
              <a:gd name="connsiteX9" fmla="*/ 4764931 w 7903914"/>
              <a:gd name="connsiteY9" fmla="*/ 0 h 4429666"/>
              <a:gd name="connsiteX10" fmla="*/ 5250457 w 7903914"/>
              <a:gd name="connsiteY10" fmla="*/ 0 h 4429666"/>
              <a:gd name="connsiteX11" fmla="*/ 5973101 w 7903914"/>
              <a:gd name="connsiteY11" fmla="*/ 0 h 4429666"/>
              <a:gd name="connsiteX12" fmla="*/ 6300549 w 7903914"/>
              <a:gd name="connsiteY12" fmla="*/ 0 h 4429666"/>
              <a:gd name="connsiteX13" fmla="*/ 6786075 w 7903914"/>
              <a:gd name="connsiteY13" fmla="*/ 0 h 4429666"/>
              <a:gd name="connsiteX14" fmla="*/ 7271601 w 7903914"/>
              <a:gd name="connsiteY14" fmla="*/ 0 h 4429666"/>
              <a:gd name="connsiteX15" fmla="*/ 7903914 w 7903914"/>
              <a:gd name="connsiteY15" fmla="*/ 0 h 4429666"/>
              <a:gd name="connsiteX16" fmla="*/ 7903914 w 7903914"/>
              <a:gd name="connsiteY16" fmla="*/ 465115 h 4429666"/>
              <a:gd name="connsiteX17" fmla="*/ 7903914 w 7903914"/>
              <a:gd name="connsiteY17" fmla="*/ 1063120 h 4429666"/>
              <a:gd name="connsiteX18" fmla="*/ 7903914 w 7903914"/>
              <a:gd name="connsiteY18" fmla="*/ 1661125 h 4429666"/>
              <a:gd name="connsiteX19" fmla="*/ 7903914 w 7903914"/>
              <a:gd name="connsiteY19" fmla="*/ 2170536 h 4429666"/>
              <a:gd name="connsiteX20" fmla="*/ 7903914 w 7903914"/>
              <a:gd name="connsiteY20" fmla="*/ 2812838 h 4429666"/>
              <a:gd name="connsiteX21" fmla="*/ 7903914 w 7903914"/>
              <a:gd name="connsiteY21" fmla="*/ 3233656 h 4429666"/>
              <a:gd name="connsiteX22" fmla="*/ 7903914 w 7903914"/>
              <a:gd name="connsiteY22" fmla="*/ 3698771 h 4429666"/>
              <a:gd name="connsiteX23" fmla="*/ 7903914 w 7903914"/>
              <a:gd name="connsiteY23" fmla="*/ 4429666 h 4429666"/>
              <a:gd name="connsiteX24" fmla="*/ 7181270 w 7903914"/>
              <a:gd name="connsiteY24" fmla="*/ 4429666 h 4429666"/>
              <a:gd name="connsiteX25" fmla="*/ 6774783 w 7903914"/>
              <a:gd name="connsiteY25" fmla="*/ 4429666 h 4429666"/>
              <a:gd name="connsiteX26" fmla="*/ 6368296 w 7903914"/>
              <a:gd name="connsiteY26" fmla="*/ 4429666 h 4429666"/>
              <a:gd name="connsiteX27" fmla="*/ 5961809 w 7903914"/>
              <a:gd name="connsiteY27" fmla="*/ 4429666 h 4429666"/>
              <a:gd name="connsiteX28" fmla="*/ 5397244 w 7903914"/>
              <a:gd name="connsiteY28" fmla="*/ 4429666 h 4429666"/>
              <a:gd name="connsiteX29" fmla="*/ 4674601 w 7903914"/>
              <a:gd name="connsiteY29" fmla="*/ 4429666 h 4429666"/>
              <a:gd name="connsiteX30" fmla="*/ 4189074 w 7903914"/>
              <a:gd name="connsiteY30" fmla="*/ 4429666 h 4429666"/>
              <a:gd name="connsiteX31" fmla="*/ 3624509 w 7903914"/>
              <a:gd name="connsiteY31" fmla="*/ 4429666 h 4429666"/>
              <a:gd name="connsiteX32" fmla="*/ 3297061 w 7903914"/>
              <a:gd name="connsiteY32" fmla="*/ 4429666 h 4429666"/>
              <a:gd name="connsiteX33" fmla="*/ 2890574 w 7903914"/>
              <a:gd name="connsiteY33" fmla="*/ 4429666 h 4429666"/>
              <a:gd name="connsiteX34" fmla="*/ 2563126 w 7903914"/>
              <a:gd name="connsiteY34" fmla="*/ 4429666 h 4429666"/>
              <a:gd name="connsiteX35" fmla="*/ 2235679 w 7903914"/>
              <a:gd name="connsiteY35" fmla="*/ 4429666 h 4429666"/>
              <a:gd name="connsiteX36" fmla="*/ 1908231 w 7903914"/>
              <a:gd name="connsiteY36" fmla="*/ 4429666 h 4429666"/>
              <a:gd name="connsiteX37" fmla="*/ 1264626 w 7903914"/>
              <a:gd name="connsiteY37" fmla="*/ 4429666 h 4429666"/>
              <a:gd name="connsiteX38" fmla="*/ 858139 w 7903914"/>
              <a:gd name="connsiteY38" fmla="*/ 4429666 h 4429666"/>
              <a:gd name="connsiteX39" fmla="*/ 0 w 7903914"/>
              <a:gd name="connsiteY39" fmla="*/ 4429666 h 4429666"/>
              <a:gd name="connsiteX40" fmla="*/ 0 w 7903914"/>
              <a:gd name="connsiteY40" fmla="*/ 3787364 h 4429666"/>
              <a:gd name="connsiteX41" fmla="*/ 0 w 7903914"/>
              <a:gd name="connsiteY41" fmla="*/ 3366546 h 4429666"/>
              <a:gd name="connsiteX42" fmla="*/ 0 w 7903914"/>
              <a:gd name="connsiteY42" fmla="*/ 2901431 h 4429666"/>
              <a:gd name="connsiteX43" fmla="*/ 0 w 7903914"/>
              <a:gd name="connsiteY43" fmla="*/ 2303426 h 4429666"/>
              <a:gd name="connsiteX44" fmla="*/ 0 w 7903914"/>
              <a:gd name="connsiteY44" fmla="*/ 1794015 h 4429666"/>
              <a:gd name="connsiteX45" fmla="*/ 0 w 7903914"/>
              <a:gd name="connsiteY45" fmla="*/ 1284603 h 4429666"/>
              <a:gd name="connsiteX46" fmla="*/ 0 w 7903914"/>
              <a:gd name="connsiteY46" fmla="*/ 775192 h 4429666"/>
              <a:gd name="connsiteX47" fmla="*/ 0 w 7903914"/>
              <a:gd name="connsiteY47" fmla="*/ 0 h 442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903914" h="4429666" fill="none" extrusionOk="0">
                <a:moveTo>
                  <a:pt x="0" y="0"/>
                </a:moveTo>
                <a:cubicBezTo>
                  <a:pt x="185024" y="-13146"/>
                  <a:pt x="253809" y="34963"/>
                  <a:pt x="406487" y="0"/>
                </a:cubicBezTo>
                <a:cubicBezTo>
                  <a:pt x="559165" y="-34963"/>
                  <a:pt x="717744" y="4127"/>
                  <a:pt x="971052" y="0"/>
                </a:cubicBezTo>
                <a:cubicBezTo>
                  <a:pt x="1224361" y="-4127"/>
                  <a:pt x="1208983" y="29236"/>
                  <a:pt x="1377539" y="0"/>
                </a:cubicBezTo>
                <a:cubicBezTo>
                  <a:pt x="1546095" y="-29236"/>
                  <a:pt x="1664662" y="32852"/>
                  <a:pt x="1784026" y="0"/>
                </a:cubicBezTo>
                <a:cubicBezTo>
                  <a:pt x="1903390" y="-32852"/>
                  <a:pt x="2049290" y="42547"/>
                  <a:pt x="2190513" y="0"/>
                </a:cubicBezTo>
                <a:cubicBezTo>
                  <a:pt x="2331736" y="-42547"/>
                  <a:pt x="2555065" y="60124"/>
                  <a:pt x="2913157" y="0"/>
                </a:cubicBezTo>
                <a:cubicBezTo>
                  <a:pt x="3271249" y="-60124"/>
                  <a:pt x="3408870" y="68062"/>
                  <a:pt x="3635800" y="0"/>
                </a:cubicBezTo>
                <a:cubicBezTo>
                  <a:pt x="3862730" y="-68062"/>
                  <a:pt x="4046532" y="43177"/>
                  <a:pt x="4279405" y="0"/>
                </a:cubicBezTo>
                <a:cubicBezTo>
                  <a:pt x="4512279" y="-43177"/>
                  <a:pt x="4565121" y="10806"/>
                  <a:pt x="4764931" y="0"/>
                </a:cubicBezTo>
                <a:cubicBezTo>
                  <a:pt x="4964741" y="-10806"/>
                  <a:pt x="5025437" y="43024"/>
                  <a:pt x="5250457" y="0"/>
                </a:cubicBezTo>
                <a:cubicBezTo>
                  <a:pt x="5475477" y="-43024"/>
                  <a:pt x="5802539" y="6517"/>
                  <a:pt x="5973101" y="0"/>
                </a:cubicBezTo>
                <a:cubicBezTo>
                  <a:pt x="6143663" y="-6517"/>
                  <a:pt x="6193388" y="26706"/>
                  <a:pt x="6300549" y="0"/>
                </a:cubicBezTo>
                <a:cubicBezTo>
                  <a:pt x="6407710" y="-26706"/>
                  <a:pt x="6596536" y="32060"/>
                  <a:pt x="6786075" y="0"/>
                </a:cubicBezTo>
                <a:cubicBezTo>
                  <a:pt x="6975614" y="-32060"/>
                  <a:pt x="7131245" y="8894"/>
                  <a:pt x="7271601" y="0"/>
                </a:cubicBezTo>
                <a:cubicBezTo>
                  <a:pt x="7411957" y="-8894"/>
                  <a:pt x="7696016" y="70347"/>
                  <a:pt x="7903914" y="0"/>
                </a:cubicBezTo>
                <a:cubicBezTo>
                  <a:pt x="7908201" y="102045"/>
                  <a:pt x="7878595" y="307343"/>
                  <a:pt x="7903914" y="465115"/>
                </a:cubicBezTo>
                <a:cubicBezTo>
                  <a:pt x="7929233" y="622887"/>
                  <a:pt x="7882020" y="795326"/>
                  <a:pt x="7903914" y="1063120"/>
                </a:cubicBezTo>
                <a:cubicBezTo>
                  <a:pt x="7925808" y="1330915"/>
                  <a:pt x="7882949" y="1526207"/>
                  <a:pt x="7903914" y="1661125"/>
                </a:cubicBezTo>
                <a:cubicBezTo>
                  <a:pt x="7924879" y="1796044"/>
                  <a:pt x="7894042" y="1954794"/>
                  <a:pt x="7903914" y="2170536"/>
                </a:cubicBezTo>
                <a:cubicBezTo>
                  <a:pt x="7913786" y="2386278"/>
                  <a:pt x="7866625" y="2614516"/>
                  <a:pt x="7903914" y="2812838"/>
                </a:cubicBezTo>
                <a:cubicBezTo>
                  <a:pt x="7941203" y="3011160"/>
                  <a:pt x="7882451" y="3130130"/>
                  <a:pt x="7903914" y="3233656"/>
                </a:cubicBezTo>
                <a:cubicBezTo>
                  <a:pt x="7925377" y="3337182"/>
                  <a:pt x="7887311" y="3490868"/>
                  <a:pt x="7903914" y="3698771"/>
                </a:cubicBezTo>
                <a:cubicBezTo>
                  <a:pt x="7920517" y="3906674"/>
                  <a:pt x="7841026" y="4204763"/>
                  <a:pt x="7903914" y="4429666"/>
                </a:cubicBezTo>
                <a:cubicBezTo>
                  <a:pt x="7573236" y="4438453"/>
                  <a:pt x="7360674" y="4354833"/>
                  <a:pt x="7181270" y="4429666"/>
                </a:cubicBezTo>
                <a:cubicBezTo>
                  <a:pt x="7001866" y="4504499"/>
                  <a:pt x="6865953" y="4425105"/>
                  <a:pt x="6774783" y="4429666"/>
                </a:cubicBezTo>
                <a:cubicBezTo>
                  <a:pt x="6683613" y="4434227"/>
                  <a:pt x="6503362" y="4400492"/>
                  <a:pt x="6368296" y="4429666"/>
                </a:cubicBezTo>
                <a:cubicBezTo>
                  <a:pt x="6233230" y="4458840"/>
                  <a:pt x="6128091" y="4383298"/>
                  <a:pt x="5961809" y="4429666"/>
                </a:cubicBezTo>
                <a:cubicBezTo>
                  <a:pt x="5795527" y="4476034"/>
                  <a:pt x="5657048" y="4366313"/>
                  <a:pt x="5397244" y="4429666"/>
                </a:cubicBezTo>
                <a:cubicBezTo>
                  <a:pt x="5137440" y="4493019"/>
                  <a:pt x="4909128" y="4424785"/>
                  <a:pt x="4674601" y="4429666"/>
                </a:cubicBezTo>
                <a:cubicBezTo>
                  <a:pt x="4440074" y="4434547"/>
                  <a:pt x="4381861" y="4417145"/>
                  <a:pt x="4189074" y="4429666"/>
                </a:cubicBezTo>
                <a:cubicBezTo>
                  <a:pt x="3996287" y="4442187"/>
                  <a:pt x="3903534" y="4380923"/>
                  <a:pt x="3624509" y="4429666"/>
                </a:cubicBezTo>
                <a:cubicBezTo>
                  <a:pt x="3345484" y="4478409"/>
                  <a:pt x="3394563" y="4423175"/>
                  <a:pt x="3297061" y="4429666"/>
                </a:cubicBezTo>
                <a:cubicBezTo>
                  <a:pt x="3199559" y="4436157"/>
                  <a:pt x="3076027" y="4410049"/>
                  <a:pt x="2890574" y="4429666"/>
                </a:cubicBezTo>
                <a:cubicBezTo>
                  <a:pt x="2705121" y="4449283"/>
                  <a:pt x="2656115" y="4394165"/>
                  <a:pt x="2563126" y="4429666"/>
                </a:cubicBezTo>
                <a:cubicBezTo>
                  <a:pt x="2470137" y="4465167"/>
                  <a:pt x="2326900" y="4425338"/>
                  <a:pt x="2235679" y="4429666"/>
                </a:cubicBezTo>
                <a:cubicBezTo>
                  <a:pt x="2144458" y="4433994"/>
                  <a:pt x="2018256" y="4414596"/>
                  <a:pt x="1908231" y="4429666"/>
                </a:cubicBezTo>
                <a:cubicBezTo>
                  <a:pt x="1798206" y="4444736"/>
                  <a:pt x="1495108" y="4355689"/>
                  <a:pt x="1264626" y="4429666"/>
                </a:cubicBezTo>
                <a:cubicBezTo>
                  <a:pt x="1034145" y="4503643"/>
                  <a:pt x="1005407" y="4424273"/>
                  <a:pt x="858139" y="4429666"/>
                </a:cubicBezTo>
                <a:cubicBezTo>
                  <a:pt x="710871" y="4435059"/>
                  <a:pt x="332819" y="4378231"/>
                  <a:pt x="0" y="4429666"/>
                </a:cubicBezTo>
                <a:cubicBezTo>
                  <a:pt x="-35144" y="4160883"/>
                  <a:pt x="34987" y="4047829"/>
                  <a:pt x="0" y="3787364"/>
                </a:cubicBezTo>
                <a:cubicBezTo>
                  <a:pt x="-34987" y="3526899"/>
                  <a:pt x="40410" y="3496066"/>
                  <a:pt x="0" y="3366546"/>
                </a:cubicBezTo>
                <a:cubicBezTo>
                  <a:pt x="-40410" y="3237026"/>
                  <a:pt x="322" y="3003258"/>
                  <a:pt x="0" y="2901431"/>
                </a:cubicBezTo>
                <a:cubicBezTo>
                  <a:pt x="-322" y="2799605"/>
                  <a:pt x="5953" y="2426974"/>
                  <a:pt x="0" y="2303426"/>
                </a:cubicBezTo>
                <a:cubicBezTo>
                  <a:pt x="-5953" y="2179878"/>
                  <a:pt x="21957" y="1938024"/>
                  <a:pt x="0" y="1794015"/>
                </a:cubicBezTo>
                <a:cubicBezTo>
                  <a:pt x="-21957" y="1650006"/>
                  <a:pt x="50751" y="1389084"/>
                  <a:pt x="0" y="1284603"/>
                </a:cubicBezTo>
                <a:cubicBezTo>
                  <a:pt x="-50751" y="1180122"/>
                  <a:pt x="53675" y="951419"/>
                  <a:pt x="0" y="775192"/>
                </a:cubicBezTo>
                <a:cubicBezTo>
                  <a:pt x="-53675" y="598965"/>
                  <a:pt x="58037" y="189171"/>
                  <a:pt x="0" y="0"/>
                </a:cubicBezTo>
                <a:close/>
              </a:path>
              <a:path w="7903914" h="4429666" stroke="0" extrusionOk="0">
                <a:moveTo>
                  <a:pt x="0" y="0"/>
                </a:moveTo>
                <a:cubicBezTo>
                  <a:pt x="190117" y="-75899"/>
                  <a:pt x="428763" y="51158"/>
                  <a:pt x="643604" y="0"/>
                </a:cubicBezTo>
                <a:cubicBezTo>
                  <a:pt x="858445" y="-51158"/>
                  <a:pt x="1048828" y="50586"/>
                  <a:pt x="1208170" y="0"/>
                </a:cubicBezTo>
                <a:cubicBezTo>
                  <a:pt x="1367512" y="-50586"/>
                  <a:pt x="1507218" y="34656"/>
                  <a:pt x="1693696" y="0"/>
                </a:cubicBezTo>
                <a:cubicBezTo>
                  <a:pt x="1880174" y="-34656"/>
                  <a:pt x="2008820" y="3143"/>
                  <a:pt x="2258261" y="0"/>
                </a:cubicBezTo>
                <a:cubicBezTo>
                  <a:pt x="2507703" y="-3143"/>
                  <a:pt x="2548281" y="7661"/>
                  <a:pt x="2743787" y="0"/>
                </a:cubicBezTo>
                <a:cubicBezTo>
                  <a:pt x="2939293" y="-7661"/>
                  <a:pt x="2974744" y="26879"/>
                  <a:pt x="3150274" y="0"/>
                </a:cubicBezTo>
                <a:cubicBezTo>
                  <a:pt x="3325804" y="-26879"/>
                  <a:pt x="3318651" y="17331"/>
                  <a:pt x="3477722" y="0"/>
                </a:cubicBezTo>
                <a:cubicBezTo>
                  <a:pt x="3636793" y="-17331"/>
                  <a:pt x="3730233" y="30995"/>
                  <a:pt x="3884209" y="0"/>
                </a:cubicBezTo>
                <a:cubicBezTo>
                  <a:pt x="4038185" y="-30995"/>
                  <a:pt x="4250087" y="40327"/>
                  <a:pt x="4527814" y="0"/>
                </a:cubicBezTo>
                <a:cubicBezTo>
                  <a:pt x="4805542" y="-40327"/>
                  <a:pt x="4786711" y="28981"/>
                  <a:pt x="4934301" y="0"/>
                </a:cubicBezTo>
                <a:cubicBezTo>
                  <a:pt x="5081891" y="-28981"/>
                  <a:pt x="5233103" y="17917"/>
                  <a:pt x="5340788" y="0"/>
                </a:cubicBezTo>
                <a:cubicBezTo>
                  <a:pt x="5448473" y="-17917"/>
                  <a:pt x="5790478" y="13038"/>
                  <a:pt x="6063431" y="0"/>
                </a:cubicBezTo>
                <a:cubicBezTo>
                  <a:pt x="6336384" y="-13038"/>
                  <a:pt x="6565062" y="53226"/>
                  <a:pt x="6707036" y="0"/>
                </a:cubicBezTo>
                <a:cubicBezTo>
                  <a:pt x="6849011" y="-53226"/>
                  <a:pt x="7029113" y="42997"/>
                  <a:pt x="7113523" y="0"/>
                </a:cubicBezTo>
                <a:cubicBezTo>
                  <a:pt x="7197933" y="-42997"/>
                  <a:pt x="7667588" y="3765"/>
                  <a:pt x="7903914" y="0"/>
                </a:cubicBezTo>
                <a:cubicBezTo>
                  <a:pt x="7921477" y="208558"/>
                  <a:pt x="7854120" y="313256"/>
                  <a:pt x="7903914" y="420818"/>
                </a:cubicBezTo>
                <a:cubicBezTo>
                  <a:pt x="7953708" y="528380"/>
                  <a:pt x="7869223" y="684149"/>
                  <a:pt x="7903914" y="841637"/>
                </a:cubicBezTo>
                <a:cubicBezTo>
                  <a:pt x="7938605" y="999125"/>
                  <a:pt x="7886239" y="1144068"/>
                  <a:pt x="7903914" y="1306751"/>
                </a:cubicBezTo>
                <a:cubicBezTo>
                  <a:pt x="7921589" y="1469434"/>
                  <a:pt x="7889110" y="1588302"/>
                  <a:pt x="7903914" y="1860460"/>
                </a:cubicBezTo>
                <a:cubicBezTo>
                  <a:pt x="7918718" y="2132618"/>
                  <a:pt x="7889819" y="2268058"/>
                  <a:pt x="7903914" y="2458465"/>
                </a:cubicBezTo>
                <a:cubicBezTo>
                  <a:pt x="7918009" y="2648872"/>
                  <a:pt x="7871512" y="2731897"/>
                  <a:pt x="7903914" y="2967876"/>
                </a:cubicBezTo>
                <a:cubicBezTo>
                  <a:pt x="7936316" y="3203855"/>
                  <a:pt x="7868651" y="3227675"/>
                  <a:pt x="7903914" y="3388694"/>
                </a:cubicBezTo>
                <a:cubicBezTo>
                  <a:pt x="7939177" y="3549713"/>
                  <a:pt x="7860341" y="4218125"/>
                  <a:pt x="7903914" y="4429666"/>
                </a:cubicBezTo>
                <a:cubicBezTo>
                  <a:pt x="7711563" y="4435568"/>
                  <a:pt x="7517907" y="4391602"/>
                  <a:pt x="7418388" y="4429666"/>
                </a:cubicBezTo>
                <a:cubicBezTo>
                  <a:pt x="7318869" y="4467730"/>
                  <a:pt x="7069496" y="4386332"/>
                  <a:pt x="6932862" y="4429666"/>
                </a:cubicBezTo>
                <a:cubicBezTo>
                  <a:pt x="6796228" y="4473000"/>
                  <a:pt x="6448096" y="4419021"/>
                  <a:pt x="6210218" y="4429666"/>
                </a:cubicBezTo>
                <a:cubicBezTo>
                  <a:pt x="5972340" y="4440311"/>
                  <a:pt x="5998715" y="4404169"/>
                  <a:pt x="5803731" y="4429666"/>
                </a:cubicBezTo>
                <a:cubicBezTo>
                  <a:pt x="5608747" y="4455163"/>
                  <a:pt x="5581118" y="4386133"/>
                  <a:pt x="5397244" y="4429666"/>
                </a:cubicBezTo>
                <a:cubicBezTo>
                  <a:pt x="5213370" y="4473199"/>
                  <a:pt x="5194652" y="4404535"/>
                  <a:pt x="5069796" y="4429666"/>
                </a:cubicBezTo>
                <a:cubicBezTo>
                  <a:pt x="4944940" y="4454797"/>
                  <a:pt x="4859337" y="4401484"/>
                  <a:pt x="4663309" y="4429666"/>
                </a:cubicBezTo>
                <a:cubicBezTo>
                  <a:pt x="4467281" y="4457848"/>
                  <a:pt x="4375042" y="4386867"/>
                  <a:pt x="4177783" y="4429666"/>
                </a:cubicBezTo>
                <a:cubicBezTo>
                  <a:pt x="3980524" y="4472465"/>
                  <a:pt x="3757230" y="4428493"/>
                  <a:pt x="3534179" y="4429666"/>
                </a:cubicBezTo>
                <a:cubicBezTo>
                  <a:pt x="3311128" y="4430839"/>
                  <a:pt x="3293126" y="4391003"/>
                  <a:pt x="3206731" y="4429666"/>
                </a:cubicBezTo>
                <a:cubicBezTo>
                  <a:pt x="3120336" y="4468329"/>
                  <a:pt x="2928651" y="4429335"/>
                  <a:pt x="2721205" y="4429666"/>
                </a:cubicBezTo>
                <a:cubicBezTo>
                  <a:pt x="2513759" y="4429997"/>
                  <a:pt x="2225112" y="4381618"/>
                  <a:pt x="2077600" y="4429666"/>
                </a:cubicBezTo>
                <a:cubicBezTo>
                  <a:pt x="1930088" y="4477714"/>
                  <a:pt x="1781736" y="4383376"/>
                  <a:pt x="1671113" y="4429666"/>
                </a:cubicBezTo>
                <a:cubicBezTo>
                  <a:pt x="1560490" y="4475956"/>
                  <a:pt x="1269275" y="4411625"/>
                  <a:pt x="1027509" y="4429666"/>
                </a:cubicBezTo>
                <a:cubicBezTo>
                  <a:pt x="785743" y="4447707"/>
                  <a:pt x="424609" y="4403439"/>
                  <a:pt x="0" y="4429666"/>
                </a:cubicBezTo>
                <a:cubicBezTo>
                  <a:pt x="-3463" y="4183920"/>
                  <a:pt x="33946" y="3998144"/>
                  <a:pt x="0" y="3831661"/>
                </a:cubicBezTo>
                <a:cubicBezTo>
                  <a:pt x="-33946" y="3665179"/>
                  <a:pt x="44979" y="3582773"/>
                  <a:pt x="0" y="3366546"/>
                </a:cubicBezTo>
                <a:cubicBezTo>
                  <a:pt x="-44979" y="3150320"/>
                  <a:pt x="40319" y="3016626"/>
                  <a:pt x="0" y="2901431"/>
                </a:cubicBezTo>
                <a:cubicBezTo>
                  <a:pt x="-40319" y="2786237"/>
                  <a:pt x="21987" y="2587813"/>
                  <a:pt x="0" y="2347723"/>
                </a:cubicBezTo>
                <a:cubicBezTo>
                  <a:pt x="-21987" y="2107633"/>
                  <a:pt x="3394" y="1899422"/>
                  <a:pt x="0" y="1749718"/>
                </a:cubicBezTo>
                <a:cubicBezTo>
                  <a:pt x="-3394" y="1600015"/>
                  <a:pt x="26880" y="1274956"/>
                  <a:pt x="0" y="1151713"/>
                </a:cubicBezTo>
                <a:cubicBezTo>
                  <a:pt x="-26880" y="1028471"/>
                  <a:pt x="40689" y="811032"/>
                  <a:pt x="0" y="598005"/>
                </a:cubicBezTo>
                <a:cubicBezTo>
                  <a:pt x="-40689" y="384978"/>
                  <a:pt x="55332" y="157948"/>
                  <a:pt x="0" y="0"/>
                </a:cubicBezTo>
                <a:close/>
              </a:path>
            </a:pathLst>
          </a:custGeom>
          <a:solidFill>
            <a:srgbClr val="E5F1DD"/>
          </a:solidFill>
          <a:ln w="57150">
            <a:solidFill>
              <a:schemeClr val="bg2"/>
            </a:solidFill>
            <a:extLst>
              <a:ext uri="{C807C97D-BFC1-408E-A445-0C87EB9F89A2}">
                <ask:lineSketchStyleProps xmlns:ask="http://schemas.microsoft.com/office/drawing/2018/sketchyshapes" sd="1541005180">
                  <a:prstGeom prst="rect">
                    <a:avLst/>
                  </a:prstGeom>
                  <ask:type>
                    <ask:lineSketchScribble/>
                  </ask:type>
                </ask:lineSketchStyleProps>
              </a:ext>
            </a:extLst>
          </a:ln>
        </p:spPr>
      </p:pic>
    </p:spTree>
    <p:extLst>
      <p:ext uri="{BB962C8B-B14F-4D97-AF65-F5344CB8AC3E}">
        <p14:creationId xmlns:p14="http://schemas.microsoft.com/office/powerpoint/2010/main" val="144965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2474B-10C4-3FBE-6D1B-883F9E8651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788043-292A-8E11-24D5-50A453DEF768}"/>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389FCC47-A20C-3248-D010-0AF11C7EDBE4}"/>
              </a:ext>
            </a:extLst>
          </p:cNvPr>
          <p:cNvSpPr txBox="1"/>
          <p:nvPr/>
        </p:nvSpPr>
        <p:spPr>
          <a:xfrm>
            <a:off x="872869" y="2815061"/>
            <a:ext cx="7777354" cy="2865208"/>
          </a:xfrm>
          <a:prstGeom prst="rect">
            <a:avLst/>
          </a:prstGeom>
          <a:noFill/>
        </p:spPr>
        <p:txBody>
          <a:bodyPr wrap="square" rtlCol="0">
            <a:spAutoFit/>
          </a:bodyPr>
          <a:lstStyle/>
          <a:p>
            <a:pPr defTabSz="914400">
              <a:lnSpc>
                <a:spcPct val="85000"/>
              </a:lnSpc>
              <a:spcAft>
                <a:spcPts val="600"/>
              </a:spcAft>
            </a:pPr>
            <a:r>
              <a:rPr lang="en-US" sz="4000">
                <a:solidFill>
                  <a:schemeClr val="bg1"/>
                </a:solidFill>
                <a:latin typeface="Abadi" panose="020B0604020104020204" pitchFamily="34" charset="0"/>
              </a:rPr>
              <a:t>Reach out beyond your usual team to solve tough problems.</a:t>
            </a:r>
          </a:p>
          <a:p>
            <a:pPr defTabSz="914400">
              <a:lnSpc>
                <a:spcPct val="85000"/>
              </a:lnSpc>
              <a:spcAft>
                <a:spcPts val="600"/>
              </a:spcAft>
            </a:pPr>
            <a:endParaRPr lang="en-US" sz="4000">
              <a:solidFill>
                <a:schemeClr val="bg1"/>
              </a:solidFill>
              <a:latin typeface="Abadi" panose="020B0604020104020204" pitchFamily="34" charset="0"/>
            </a:endParaRPr>
          </a:p>
          <a:p>
            <a:pPr defTabSz="914400">
              <a:lnSpc>
                <a:spcPct val="85000"/>
              </a:lnSpc>
              <a:spcAft>
                <a:spcPts val="600"/>
              </a:spcAft>
            </a:pPr>
            <a:r>
              <a:rPr lang="en-US" sz="4000">
                <a:solidFill>
                  <a:schemeClr val="bg1"/>
                </a:solidFill>
                <a:latin typeface="Abadi" panose="020B0604020104020204" pitchFamily="34" charset="0"/>
              </a:rPr>
              <a:t>Plan ahead to make the space safe and productive.</a:t>
            </a:r>
          </a:p>
        </p:txBody>
      </p:sp>
      <p:pic>
        <p:nvPicPr>
          <p:cNvPr id="5" name="Graphic 4" descr="Takeaway with solid fill">
            <a:extLst>
              <a:ext uri="{FF2B5EF4-FFF2-40B4-BE49-F238E27FC236}">
                <a16:creationId xmlns:a16="http://schemas.microsoft.com/office/drawing/2014/main" id="{72686941-016C-266B-6A58-2BB8430F6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379754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B52BC4B4-64D6-E1C5-80EE-2349A87A73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A2F0B7-ADE6-BE85-12C8-312654BAE082}"/>
              </a:ext>
            </a:extLst>
          </p:cNvPr>
          <p:cNvSpPr txBox="1"/>
          <p:nvPr/>
        </p:nvSpPr>
        <p:spPr>
          <a:xfrm>
            <a:off x="772286" y="2875002"/>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The sprint week</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13819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456A49-0704-EA0F-85C2-95769FF09645}"/>
              </a:ext>
            </a:extLst>
          </p:cNvPr>
          <p:cNvPicPr>
            <a:picLocks noChangeAspect="1"/>
          </p:cNvPicPr>
          <p:nvPr/>
        </p:nvPicPr>
        <p:blipFill>
          <a:blip r:embed="rId3"/>
          <a:stretch>
            <a:fillRect/>
          </a:stretch>
        </p:blipFill>
        <p:spPr>
          <a:xfrm>
            <a:off x="245339" y="1506130"/>
            <a:ext cx="11701321" cy="3845739"/>
          </a:xfrm>
          <a:custGeom>
            <a:avLst/>
            <a:gdLst>
              <a:gd name="connsiteX0" fmla="*/ 0 w 11701321"/>
              <a:gd name="connsiteY0" fmla="*/ 0 h 3845739"/>
              <a:gd name="connsiteX1" fmla="*/ 571300 w 11701321"/>
              <a:gd name="connsiteY1" fmla="*/ 0 h 3845739"/>
              <a:gd name="connsiteX2" fmla="*/ 1259613 w 11701321"/>
              <a:gd name="connsiteY2" fmla="*/ 0 h 3845739"/>
              <a:gd name="connsiteX3" fmla="*/ 1947926 w 11701321"/>
              <a:gd name="connsiteY3" fmla="*/ 0 h 3845739"/>
              <a:gd name="connsiteX4" fmla="*/ 2402212 w 11701321"/>
              <a:gd name="connsiteY4" fmla="*/ 0 h 3845739"/>
              <a:gd name="connsiteX5" fmla="*/ 2739486 w 11701321"/>
              <a:gd name="connsiteY5" fmla="*/ 0 h 3845739"/>
              <a:gd name="connsiteX6" fmla="*/ 3310786 w 11701321"/>
              <a:gd name="connsiteY6" fmla="*/ 0 h 3845739"/>
              <a:gd name="connsiteX7" fmla="*/ 3765072 w 11701321"/>
              <a:gd name="connsiteY7" fmla="*/ 0 h 3845739"/>
              <a:gd name="connsiteX8" fmla="*/ 4336372 w 11701321"/>
              <a:gd name="connsiteY8" fmla="*/ 0 h 3845739"/>
              <a:gd name="connsiteX9" fmla="*/ 5141698 w 11701321"/>
              <a:gd name="connsiteY9" fmla="*/ 0 h 3845739"/>
              <a:gd name="connsiteX10" fmla="*/ 6064038 w 11701321"/>
              <a:gd name="connsiteY10" fmla="*/ 0 h 3845739"/>
              <a:gd name="connsiteX11" fmla="*/ 6401311 w 11701321"/>
              <a:gd name="connsiteY11" fmla="*/ 0 h 3845739"/>
              <a:gd name="connsiteX12" fmla="*/ 7206637 w 11701321"/>
              <a:gd name="connsiteY12" fmla="*/ 0 h 3845739"/>
              <a:gd name="connsiteX13" fmla="*/ 7777937 w 11701321"/>
              <a:gd name="connsiteY13" fmla="*/ 0 h 3845739"/>
              <a:gd name="connsiteX14" fmla="*/ 8583263 w 11701321"/>
              <a:gd name="connsiteY14" fmla="*/ 0 h 3845739"/>
              <a:gd name="connsiteX15" fmla="*/ 9271576 w 11701321"/>
              <a:gd name="connsiteY15" fmla="*/ 0 h 3845739"/>
              <a:gd name="connsiteX16" fmla="*/ 9842876 w 11701321"/>
              <a:gd name="connsiteY16" fmla="*/ 0 h 3845739"/>
              <a:gd name="connsiteX17" fmla="*/ 10531189 w 11701321"/>
              <a:gd name="connsiteY17" fmla="*/ 0 h 3845739"/>
              <a:gd name="connsiteX18" fmla="*/ 11701321 w 11701321"/>
              <a:gd name="connsiteY18" fmla="*/ 0 h 3845739"/>
              <a:gd name="connsiteX19" fmla="*/ 11701321 w 11701321"/>
              <a:gd name="connsiteY19" fmla="*/ 640957 h 3845739"/>
              <a:gd name="connsiteX20" fmla="*/ 11701321 w 11701321"/>
              <a:gd name="connsiteY20" fmla="*/ 1166541 h 3845739"/>
              <a:gd name="connsiteX21" fmla="*/ 11701321 w 11701321"/>
              <a:gd name="connsiteY21" fmla="*/ 1845955 h 3845739"/>
              <a:gd name="connsiteX22" fmla="*/ 11701321 w 11701321"/>
              <a:gd name="connsiteY22" fmla="*/ 2563826 h 3845739"/>
              <a:gd name="connsiteX23" fmla="*/ 11701321 w 11701321"/>
              <a:gd name="connsiteY23" fmla="*/ 3127868 h 3845739"/>
              <a:gd name="connsiteX24" fmla="*/ 11701321 w 11701321"/>
              <a:gd name="connsiteY24" fmla="*/ 3845739 h 3845739"/>
              <a:gd name="connsiteX25" fmla="*/ 11013008 w 11701321"/>
              <a:gd name="connsiteY25" fmla="*/ 3845739 h 3845739"/>
              <a:gd name="connsiteX26" fmla="*/ 10324695 w 11701321"/>
              <a:gd name="connsiteY26" fmla="*/ 3845739 h 3845739"/>
              <a:gd name="connsiteX27" fmla="*/ 9987422 w 11701321"/>
              <a:gd name="connsiteY27" fmla="*/ 3845739 h 3845739"/>
              <a:gd name="connsiteX28" fmla="*/ 9416122 w 11701321"/>
              <a:gd name="connsiteY28" fmla="*/ 3845739 h 3845739"/>
              <a:gd name="connsiteX29" fmla="*/ 8493782 w 11701321"/>
              <a:gd name="connsiteY29" fmla="*/ 3845739 h 3845739"/>
              <a:gd name="connsiteX30" fmla="*/ 8156509 w 11701321"/>
              <a:gd name="connsiteY30" fmla="*/ 3845739 h 3845739"/>
              <a:gd name="connsiteX31" fmla="*/ 7585209 w 11701321"/>
              <a:gd name="connsiteY31" fmla="*/ 3845739 h 3845739"/>
              <a:gd name="connsiteX32" fmla="*/ 7130923 w 11701321"/>
              <a:gd name="connsiteY32" fmla="*/ 3845739 h 3845739"/>
              <a:gd name="connsiteX33" fmla="*/ 6325596 w 11701321"/>
              <a:gd name="connsiteY33" fmla="*/ 3845739 h 3845739"/>
              <a:gd name="connsiteX34" fmla="*/ 5403257 w 11701321"/>
              <a:gd name="connsiteY34" fmla="*/ 3845739 h 3845739"/>
              <a:gd name="connsiteX35" fmla="*/ 5065984 w 11701321"/>
              <a:gd name="connsiteY35" fmla="*/ 3845739 h 3845739"/>
              <a:gd name="connsiteX36" fmla="*/ 4611697 w 11701321"/>
              <a:gd name="connsiteY36" fmla="*/ 3845739 h 3845739"/>
              <a:gd name="connsiteX37" fmla="*/ 4040397 w 11701321"/>
              <a:gd name="connsiteY37" fmla="*/ 3845739 h 3845739"/>
              <a:gd name="connsiteX38" fmla="*/ 3118058 w 11701321"/>
              <a:gd name="connsiteY38" fmla="*/ 3845739 h 3845739"/>
              <a:gd name="connsiteX39" fmla="*/ 2663771 w 11701321"/>
              <a:gd name="connsiteY39" fmla="*/ 3845739 h 3845739"/>
              <a:gd name="connsiteX40" fmla="*/ 1858445 w 11701321"/>
              <a:gd name="connsiteY40" fmla="*/ 3845739 h 3845739"/>
              <a:gd name="connsiteX41" fmla="*/ 1287145 w 11701321"/>
              <a:gd name="connsiteY41" fmla="*/ 3845739 h 3845739"/>
              <a:gd name="connsiteX42" fmla="*/ 0 w 11701321"/>
              <a:gd name="connsiteY42" fmla="*/ 3845739 h 3845739"/>
              <a:gd name="connsiteX43" fmla="*/ 0 w 11701321"/>
              <a:gd name="connsiteY43" fmla="*/ 3166325 h 3845739"/>
              <a:gd name="connsiteX44" fmla="*/ 0 w 11701321"/>
              <a:gd name="connsiteY44" fmla="*/ 2525369 h 3845739"/>
              <a:gd name="connsiteX45" fmla="*/ 0 w 11701321"/>
              <a:gd name="connsiteY45" fmla="*/ 1922870 h 3845739"/>
              <a:gd name="connsiteX46" fmla="*/ 0 w 11701321"/>
              <a:gd name="connsiteY46" fmla="*/ 1204998 h 3845739"/>
              <a:gd name="connsiteX47" fmla="*/ 0 w 11701321"/>
              <a:gd name="connsiteY47" fmla="*/ 0 h 384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01321" h="3845739" fill="none" extrusionOk="0">
                <a:moveTo>
                  <a:pt x="0" y="0"/>
                </a:moveTo>
                <a:cubicBezTo>
                  <a:pt x="157217" y="16885"/>
                  <a:pt x="359246" y="8283"/>
                  <a:pt x="571300" y="0"/>
                </a:cubicBezTo>
                <a:cubicBezTo>
                  <a:pt x="783354" y="-8283"/>
                  <a:pt x="976326" y="32335"/>
                  <a:pt x="1259613" y="0"/>
                </a:cubicBezTo>
                <a:cubicBezTo>
                  <a:pt x="1542900" y="-32335"/>
                  <a:pt x="1637584" y="8166"/>
                  <a:pt x="1947926" y="0"/>
                </a:cubicBezTo>
                <a:cubicBezTo>
                  <a:pt x="2258268" y="-8166"/>
                  <a:pt x="2287597" y="-4085"/>
                  <a:pt x="2402212" y="0"/>
                </a:cubicBezTo>
                <a:cubicBezTo>
                  <a:pt x="2516827" y="4085"/>
                  <a:pt x="2655750" y="750"/>
                  <a:pt x="2739486" y="0"/>
                </a:cubicBezTo>
                <a:cubicBezTo>
                  <a:pt x="2823222" y="-750"/>
                  <a:pt x="3190900" y="-17939"/>
                  <a:pt x="3310786" y="0"/>
                </a:cubicBezTo>
                <a:cubicBezTo>
                  <a:pt x="3430672" y="17939"/>
                  <a:pt x="3609505" y="16251"/>
                  <a:pt x="3765072" y="0"/>
                </a:cubicBezTo>
                <a:cubicBezTo>
                  <a:pt x="3920639" y="-16251"/>
                  <a:pt x="4122424" y="-22767"/>
                  <a:pt x="4336372" y="0"/>
                </a:cubicBezTo>
                <a:cubicBezTo>
                  <a:pt x="4550320" y="22767"/>
                  <a:pt x="4956473" y="-8654"/>
                  <a:pt x="5141698" y="0"/>
                </a:cubicBezTo>
                <a:cubicBezTo>
                  <a:pt x="5326923" y="8654"/>
                  <a:pt x="5680314" y="-744"/>
                  <a:pt x="6064038" y="0"/>
                </a:cubicBezTo>
                <a:cubicBezTo>
                  <a:pt x="6447762" y="744"/>
                  <a:pt x="6317414" y="13615"/>
                  <a:pt x="6401311" y="0"/>
                </a:cubicBezTo>
                <a:cubicBezTo>
                  <a:pt x="6485208" y="-13615"/>
                  <a:pt x="6822278" y="35759"/>
                  <a:pt x="7206637" y="0"/>
                </a:cubicBezTo>
                <a:cubicBezTo>
                  <a:pt x="7590996" y="-35759"/>
                  <a:pt x="7602427" y="8011"/>
                  <a:pt x="7777937" y="0"/>
                </a:cubicBezTo>
                <a:cubicBezTo>
                  <a:pt x="7953447" y="-8011"/>
                  <a:pt x="8291217" y="19686"/>
                  <a:pt x="8583263" y="0"/>
                </a:cubicBezTo>
                <a:cubicBezTo>
                  <a:pt x="8875309" y="-19686"/>
                  <a:pt x="9020979" y="23027"/>
                  <a:pt x="9271576" y="0"/>
                </a:cubicBezTo>
                <a:cubicBezTo>
                  <a:pt x="9522173" y="-23027"/>
                  <a:pt x="9655296" y="-14227"/>
                  <a:pt x="9842876" y="0"/>
                </a:cubicBezTo>
                <a:cubicBezTo>
                  <a:pt x="10030456" y="14227"/>
                  <a:pt x="10379351" y="33476"/>
                  <a:pt x="10531189" y="0"/>
                </a:cubicBezTo>
                <a:cubicBezTo>
                  <a:pt x="10683027" y="-33476"/>
                  <a:pt x="11357471" y="31062"/>
                  <a:pt x="11701321" y="0"/>
                </a:cubicBezTo>
                <a:cubicBezTo>
                  <a:pt x="11712904" y="267522"/>
                  <a:pt x="11675260" y="499008"/>
                  <a:pt x="11701321" y="640957"/>
                </a:cubicBezTo>
                <a:cubicBezTo>
                  <a:pt x="11727382" y="782906"/>
                  <a:pt x="11688786" y="1004282"/>
                  <a:pt x="11701321" y="1166541"/>
                </a:cubicBezTo>
                <a:cubicBezTo>
                  <a:pt x="11713856" y="1328800"/>
                  <a:pt x="11705975" y="1625603"/>
                  <a:pt x="11701321" y="1845955"/>
                </a:cubicBezTo>
                <a:cubicBezTo>
                  <a:pt x="11696667" y="2066307"/>
                  <a:pt x="11669899" y="2355305"/>
                  <a:pt x="11701321" y="2563826"/>
                </a:cubicBezTo>
                <a:cubicBezTo>
                  <a:pt x="11732743" y="2772347"/>
                  <a:pt x="11728242" y="2947077"/>
                  <a:pt x="11701321" y="3127868"/>
                </a:cubicBezTo>
                <a:cubicBezTo>
                  <a:pt x="11674400" y="3308659"/>
                  <a:pt x="11700436" y="3539104"/>
                  <a:pt x="11701321" y="3845739"/>
                </a:cubicBezTo>
                <a:cubicBezTo>
                  <a:pt x="11385655" y="3859833"/>
                  <a:pt x="11153228" y="3820572"/>
                  <a:pt x="11013008" y="3845739"/>
                </a:cubicBezTo>
                <a:cubicBezTo>
                  <a:pt x="10872788" y="3870906"/>
                  <a:pt x="10650152" y="3837691"/>
                  <a:pt x="10324695" y="3845739"/>
                </a:cubicBezTo>
                <a:cubicBezTo>
                  <a:pt x="9999238" y="3853787"/>
                  <a:pt x="10102209" y="3850525"/>
                  <a:pt x="9987422" y="3845739"/>
                </a:cubicBezTo>
                <a:cubicBezTo>
                  <a:pt x="9872635" y="3840953"/>
                  <a:pt x="9553013" y="3843109"/>
                  <a:pt x="9416122" y="3845739"/>
                </a:cubicBezTo>
                <a:cubicBezTo>
                  <a:pt x="9279231" y="3848369"/>
                  <a:pt x="8915576" y="3799624"/>
                  <a:pt x="8493782" y="3845739"/>
                </a:cubicBezTo>
                <a:cubicBezTo>
                  <a:pt x="8071988" y="3891854"/>
                  <a:pt x="8296261" y="3831945"/>
                  <a:pt x="8156509" y="3845739"/>
                </a:cubicBezTo>
                <a:cubicBezTo>
                  <a:pt x="8016757" y="3859533"/>
                  <a:pt x="7823362" y="3822743"/>
                  <a:pt x="7585209" y="3845739"/>
                </a:cubicBezTo>
                <a:cubicBezTo>
                  <a:pt x="7347056" y="3868735"/>
                  <a:pt x="7322791" y="3847022"/>
                  <a:pt x="7130923" y="3845739"/>
                </a:cubicBezTo>
                <a:cubicBezTo>
                  <a:pt x="6939055" y="3844456"/>
                  <a:pt x="6582309" y="3875053"/>
                  <a:pt x="6325596" y="3845739"/>
                </a:cubicBezTo>
                <a:cubicBezTo>
                  <a:pt x="6068883" y="3816425"/>
                  <a:pt x="5739612" y="3840793"/>
                  <a:pt x="5403257" y="3845739"/>
                </a:cubicBezTo>
                <a:cubicBezTo>
                  <a:pt x="5066902" y="3850685"/>
                  <a:pt x="5157594" y="3842280"/>
                  <a:pt x="5065984" y="3845739"/>
                </a:cubicBezTo>
                <a:cubicBezTo>
                  <a:pt x="4974374" y="3849198"/>
                  <a:pt x="4738053" y="3827310"/>
                  <a:pt x="4611697" y="3845739"/>
                </a:cubicBezTo>
                <a:cubicBezTo>
                  <a:pt x="4485341" y="3864168"/>
                  <a:pt x="4204094" y="3848766"/>
                  <a:pt x="4040397" y="3845739"/>
                </a:cubicBezTo>
                <a:cubicBezTo>
                  <a:pt x="3876700" y="3842712"/>
                  <a:pt x="3322239" y="3830296"/>
                  <a:pt x="3118058" y="3845739"/>
                </a:cubicBezTo>
                <a:cubicBezTo>
                  <a:pt x="2913877" y="3861182"/>
                  <a:pt x="2794780" y="3849060"/>
                  <a:pt x="2663771" y="3845739"/>
                </a:cubicBezTo>
                <a:cubicBezTo>
                  <a:pt x="2532762" y="3842418"/>
                  <a:pt x="2091008" y="3844599"/>
                  <a:pt x="1858445" y="3845739"/>
                </a:cubicBezTo>
                <a:cubicBezTo>
                  <a:pt x="1625882" y="3846879"/>
                  <a:pt x="1443464" y="3845450"/>
                  <a:pt x="1287145" y="3845739"/>
                </a:cubicBezTo>
                <a:cubicBezTo>
                  <a:pt x="1130826" y="3846028"/>
                  <a:pt x="554031" y="3801409"/>
                  <a:pt x="0" y="3845739"/>
                </a:cubicBezTo>
                <a:cubicBezTo>
                  <a:pt x="29048" y="3676381"/>
                  <a:pt x="25972" y="3323226"/>
                  <a:pt x="0" y="3166325"/>
                </a:cubicBezTo>
                <a:cubicBezTo>
                  <a:pt x="-25972" y="3009424"/>
                  <a:pt x="14147" y="2687335"/>
                  <a:pt x="0" y="2525369"/>
                </a:cubicBezTo>
                <a:cubicBezTo>
                  <a:pt x="-14147" y="2363403"/>
                  <a:pt x="-2756" y="2132096"/>
                  <a:pt x="0" y="1922870"/>
                </a:cubicBezTo>
                <a:cubicBezTo>
                  <a:pt x="2756" y="1713644"/>
                  <a:pt x="909" y="1453028"/>
                  <a:pt x="0" y="1204998"/>
                </a:cubicBezTo>
                <a:cubicBezTo>
                  <a:pt x="-909" y="956968"/>
                  <a:pt x="-28908" y="541802"/>
                  <a:pt x="0" y="0"/>
                </a:cubicBezTo>
                <a:close/>
              </a:path>
              <a:path w="11701321" h="3845739" stroke="0" extrusionOk="0">
                <a:moveTo>
                  <a:pt x="0" y="0"/>
                </a:moveTo>
                <a:cubicBezTo>
                  <a:pt x="125919" y="-4885"/>
                  <a:pt x="241365" y="3906"/>
                  <a:pt x="337273" y="0"/>
                </a:cubicBezTo>
                <a:cubicBezTo>
                  <a:pt x="433181" y="-3906"/>
                  <a:pt x="863049" y="-1967"/>
                  <a:pt x="1142600" y="0"/>
                </a:cubicBezTo>
                <a:cubicBezTo>
                  <a:pt x="1422151" y="1967"/>
                  <a:pt x="1376202" y="486"/>
                  <a:pt x="1596886" y="0"/>
                </a:cubicBezTo>
                <a:cubicBezTo>
                  <a:pt x="1817570" y="-486"/>
                  <a:pt x="2126708" y="6949"/>
                  <a:pt x="2402212" y="0"/>
                </a:cubicBezTo>
                <a:cubicBezTo>
                  <a:pt x="2677716" y="-6949"/>
                  <a:pt x="2989376" y="-18807"/>
                  <a:pt x="3324552" y="0"/>
                </a:cubicBezTo>
                <a:cubicBezTo>
                  <a:pt x="3659728" y="18807"/>
                  <a:pt x="3804750" y="-29755"/>
                  <a:pt x="4129878" y="0"/>
                </a:cubicBezTo>
                <a:cubicBezTo>
                  <a:pt x="4455006" y="29755"/>
                  <a:pt x="4845549" y="-9182"/>
                  <a:pt x="5052217" y="0"/>
                </a:cubicBezTo>
                <a:cubicBezTo>
                  <a:pt x="5258885" y="9182"/>
                  <a:pt x="5529149" y="6568"/>
                  <a:pt x="5740530" y="0"/>
                </a:cubicBezTo>
                <a:cubicBezTo>
                  <a:pt x="5951911" y="-6568"/>
                  <a:pt x="6040195" y="19229"/>
                  <a:pt x="6311830" y="0"/>
                </a:cubicBezTo>
                <a:cubicBezTo>
                  <a:pt x="6583465" y="-19229"/>
                  <a:pt x="6951428" y="4540"/>
                  <a:pt x="7234170" y="0"/>
                </a:cubicBezTo>
                <a:cubicBezTo>
                  <a:pt x="7516912" y="-4540"/>
                  <a:pt x="7658863" y="-12095"/>
                  <a:pt x="7805469" y="0"/>
                </a:cubicBezTo>
                <a:cubicBezTo>
                  <a:pt x="7952075" y="12095"/>
                  <a:pt x="8258065" y="10020"/>
                  <a:pt x="8376769" y="0"/>
                </a:cubicBezTo>
                <a:cubicBezTo>
                  <a:pt x="8495473" y="-10020"/>
                  <a:pt x="8859976" y="-23776"/>
                  <a:pt x="9182095" y="0"/>
                </a:cubicBezTo>
                <a:cubicBezTo>
                  <a:pt x="9504214" y="23776"/>
                  <a:pt x="9574366" y="-9652"/>
                  <a:pt x="9753395" y="0"/>
                </a:cubicBezTo>
                <a:cubicBezTo>
                  <a:pt x="9932424" y="9652"/>
                  <a:pt x="10214640" y="13869"/>
                  <a:pt x="10675735" y="0"/>
                </a:cubicBezTo>
                <a:cubicBezTo>
                  <a:pt x="11136830" y="-13869"/>
                  <a:pt x="11398302" y="-31504"/>
                  <a:pt x="11701321" y="0"/>
                </a:cubicBezTo>
                <a:cubicBezTo>
                  <a:pt x="11666075" y="243922"/>
                  <a:pt x="11691035" y="504222"/>
                  <a:pt x="11701321" y="717871"/>
                </a:cubicBezTo>
                <a:cubicBezTo>
                  <a:pt x="11711607" y="931520"/>
                  <a:pt x="11732557" y="1249950"/>
                  <a:pt x="11701321" y="1397285"/>
                </a:cubicBezTo>
                <a:cubicBezTo>
                  <a:pt x="11670085" y="1544620"/>
                  <a:pt x="11713129" y="1798583"/>
                  <a:pt x="11701321" y="1922869"/>
                </a:cubicBezTo>
                <a:cubicBezTo>
                  <a:pt x="11689513" y="2047155"/>
                  <a:pt x="11722650" y="2248435"/>
                  <a:pt x="11701321" y="2448454"/>
                </a:cubicBezTo>
                <a:cubicBezTo>
                  <a:pt x="11679992" y="2648474"/>
                  <a:pt x="11713819" y="2778719"/>
                  <a:pt x="11701321" y="3012496"/>
                </a:cubicBezTo>
                <a:cubicBezTo>
                  <a:pt x="11688823" y="3246273"/>
                  <a:pt x="11719208" y="3676010"/>
                  <a:pt x="11701321" y="3845739"/>
                </a:cubicBezTo>
                <a:cubicBezTo>
                  <a:pt x="11562724" y="3848138"/>
                  <a:pt x="11343727" y="3840991"/>
                  <a:pt x="11130021" y="3845739"/>
                </a:cubicBezTo>
                <a:cubicBezTo>
                  <a:pt x="10916315" y="3850487"/>
                  <a:pt x="10711859" y="3845560"/>
                  <a:pt x="10558721" y="3845739"/>
                </a:cubicBezTo>
                <a:cubicBezTo>
                  <a:pt x="10405583" y="3845918"/>
                  <a:pt x="9841650" y="3809025"/>
                  <a:pt x="9636382" y="3845739"/>
                </a:cubicBezTo>
                <a:cubicBezTo>
                  <a:pt x="9431114" y="3882453"/>
                  <a:pt x="9019940" y="3879494"/>
                  <a:pt x="8714043" y="3845739"/>
                </a:cubicBezTo>
                <a:cubicBezTo>
                  <a:pt x="8408146" y="3811984"/>
                  <a:pt x="8388064" y="3854468"/>
                  <a:pt x="8259756" y="3845739"/>
                </a:cubicBezTo>
                <a:cubicBezTo>
                  <a:pt x="8131448" y="3837010"/>
                  <a:pt x="8073259" y="3859831"/>
                  <a:pt x="7922483" y="3845739"/>
                </a:cubicBezTo>
                <a:cubicBezTo>
                  <a:pt x="7771707" y="3831647"/>
                  <a:pt x="7464447" y="3847244"/>
                  <a:pt x="7234170" y="3845739"/>
                </a:cubicBezTo>
                <a:cubicBezTo>
                  <a:pt x="7003893" y="3844234"/>
                  <a:pt x="6626248" y="3810195"/>
                  <a:pt x="6428843" y="3845739"/>
                </a:cubicBezTo>
                <a:cubicBezTo>
                  <a:pt x="6231438" y="3881283"/>
                  <a:pt x="6254922" y="3855442"/>
                  <a:pt x="6091570" y="3845739"/>
                </a:cubicBezTo>
                <a:cubicBezTo>
                  <a:pt x="5928218" y="3836036"/>
                  <a:pt x="5585485" y="3817666"/>
                  <a:pt x="5286244" y="3845739"/>
                </a:cubicBezTo>
                <a:cubicBezTo>
                  <a:pt x="4987003" y="3873812"/>
                  <a:pt x="4860319" y="3860576"/>
                  <a:pt x="4480918" y="3845739"/>
                </a:cubicBezTo>
                <a:cubicBezTo>
                  <a:pt x="4101517" y="3830902"/>
                  <a:pt x="4021864" y="3863850"/>
                  <a:pt x="3675591" y="3845739"/>
                </a:cubicBezTo>
                <a:cubicBezTo>
                  <a:pt x="3329318" y="3827628"/>
                  <a:pt x="3180885" y="3839899"/>
                  <a:pt x="2753252" y="3845739"/>
                </a:cubicBezTo>
                <a:cubicBezTo>
                  <a:pt x="2325619" y="3851579"/>
                  <a:pt x="2484644" y="3859445"/>
                  <a:pt x="2415979" y="3845739"/>
                </a:cubicBezTo>
                <a:cubicBezTo>
                  <a:pt x="2347314" y="3832033"/>
                  <a:pt x="1701585" y="3878864"/>
                  <a:pt x="1493639" y="3845739"/>
                </a:cubicBezTo>
                <a:cubicBezTo>
                  <a:pt x="1285693" y="3812614"/>
                  <a:pt x="1250839" y="3835311"/>
                  <a:pt x="1156366" y="3845739"/>
                </a:cubicBezTo>
                <a:cubicBezTo>
                  <a:pt x="1061893" y="3856167"/>
                  <a:pt x="868571" y="3834619"/>
                  <a:pt x="702079" y="3845739"/>
                </a:cubicBezTo>
                <a:cubicBezTo>
                  <a:pt x="535587" y="3856859"/>
                  <a:pt x="350025" y="3868422"/>
                  <a:pt x="0" y="3845739"/>
                </a:cubicBezTo>
                <a:cubicBezTo>
                  <a:pt x="8567" y="3594168"/>
                  <a:pt x="-10925" y="3481471"/>
                  <a:pt x="0" y="3320155"/>
                </a:cubicBezTo>
                <a:cubicBezTo>
                  <a:pt x="10925" y="3158839"/>
                  <a:pt x="-33480" y="2907734"/>
                  <a:pt x="0" y="2640741"/>
                </a:cubicBezTo>
                <a:cubicBezTo>
                  <a:pt x="33480" y="2373748"/>
                  <a:pt x="19041" y="2334457"/>
                  <a:pt x="0" y="2115156"/>
                </a:cubicBezTo>
                <a:cubicBezTo>
                  <a:pt x="-19041" y="1895856"/>
                  <a:pt x="13814" y="1719136"/>
                  <a:pt x="0" y="1512657"/>
                </a:cubicBezTo>
                <a:cubicBezTo>
                  <a:pt x="-13814" y="1306178"/>
                  <a:pt x="-13942" y="1033867"/>
                  <a:pt x="0" y="794786"/>
                </a:cubicBezTo>
                <a:cubicBezTo>
                  <a:pt x="13942" y="555705"/>
                  <a:pt x="19423" y="285860"/>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3114140053">
                  <a:prstGeom prst="rect">
                    <a:avLst/>
                  </a:prstGeom>
                  <ask:type>
                    <ask:lineSketchFreehand/>
                  </ask:type>
                </ask:lineSketchStyleProps>
              </a:ext>
            </a:extLst>
          </a:ln>
        </p:spPr>
      </p:pic>
    </p:spTree>
    <p:extLst>
      <p:ext uri="{BB962C8B-B14F-4D97-AF65-F5344CB8AC3E}">
        <p14:creationId xmlns:p14="http://schemas.microsoft.com/office/powerpoint/2010/main" val="1227484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1E28-C59C-D3F7-1E82-7617C6D970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BC1B12-AD3D-9910-3225-655CF8198317}"/>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B853344C-6A03-1762-0179-76142FB4FDAB}"/>
              </a:ext>
            </a:extLst>
          </p:cNvPr>
          <p:cNvPicPr>
            <a:picLocks noChangeAspect="1"/>
          </p:cNvPicPr>
          <p:nvPr/>
        </p:nvPicPr>
        <p:blipFill>
          <a:blip r:embed="rId4"/>
          <a:stretch>
            <a:fillRect/>
          </a:stretch>
        </p:blipFill>
        <p:spPr>
          <a:xfrm>
            <a:off x="504044" y="294837"/>
            <a:ext cx="11183911" cy="6268325"/>
          </a:xfrm>
          <a:custGeom>
            <a:avLst/>
            <a:gdLst>
              <a:gd name="connsiteX0" fmla="*/ 0 w 11183911"/>
              <a:gd name="connsiteY0" fmla="*/ 0 h 6268325"/>
              <a:gd name="connsiteX1" fmla="*/ 922673 w 11183911"/>
              <a:gd name="connsiteY1" fmla="*/ 0 h 6268325"/>
              <a:gd name="connsiteX2" fmla="*/ 1621667 w 11183911"/>
              <a:gd name="connsiteY2" fmla="*/ 0 h 6268325"/>
              <a:gd name="connsiteX3" fmla="*/ 2096983 w 11183911"/>
              <a:gd name="connsiteY3" fmla="*/ 0 h 6268325"/>
              <a:gd name="connsiteX4" fmla="*/ 2460460 w 11183911"/>
              <a:gd name="connsiteY4" fmla="*/ 0 h 6268325"/>
              <a:gd name="connsiteX5" fmla="*/ 3383133 w 11183911"/>
              <a:gd name="connsiteY5" fmla="*/ 0 h 6268325"/>
              <a:gd name="connsiteX6" fmla="*/ 4305806 w 11183911"/>
              <a:gd name="connsiteY6" fmla="*/ 0 h 6268325"/>
              <a:gd name="connsiteX7" fmla="*/ 5004800 w 11183911"/>
              <a:gd name="connsiteY7" fmla="*/ 0 h 6268325"/>
              <a:gd name="connsiteX8" fmla="*/ 5368277 w 11183911"/>
              <a:gd name="connsiteY8" fmla="*/ 0 h 6268325"/>
              <a:gd name="connsiteX9" fmla="*/ 6179111 w 11183911"/>
              <a:gd name="connsiteY9" fmla="*/ 0 h 6268325"/>
              <a:gd name="connsiteX10" fmla="*/ 6989944 w 11183911"/>
              <a:gd name="connsiteY10" fmla="*/ 0 h 6268325"/>
              <a:gd name="connsiteX11" fmla="*/ 7465261 w 11183911"/>
              <a:gd name="connsiteY11" fmla="*/ 0 h 6268325"/>
              <a:gd name="connsiteX12" fmla="*/ 7828738 w 11183911"/>
              <a:gd name="connsiteY12" fmla="*/ 0 h 6268325"/>
              <a:gd name="connsiteX13" fmla="*/ 8751410 w 11183911"/>
              <a:gd name="connsiteY13" fmla="*/ 0 h 6268325"/>
              <a:gd name="connsiteX14" fmla="*/ 9114887 w 11183911"/>
              <a:gd name="connsiteY14" fmla="*/ 0 h 6268325"/>
              <a:gd name="connsiteX15" fmla="*/ 9478365 w 11183911"/>
              <a:gd name="connsiteY15" fmla="*/ 0 h 6268325"/>
              <a:gd name="connsiteX16" fmla="*/ 10401037 w 11183911"/>
              <a:gd name="connsiteY16" fmla="*/ 0 h 6268325"/>
              <a:gd name="connsiteX17" fmla="*/ 11183911 w 11183911"/>
              <a:gd name="connsiteY17" fmla="*/ 0 h 6268325"/>
              <a:gd name="connsiteX18" fmla="*/ 11183911 w 11183911"/>
              <a:gd name="connsiteY18" fmla="*/ 571114 h 6268325"/>
              <a:gd name="connsiteX19" fmla="*/ 11183911 w 11183911"/>
              <a:gd name="connsiteY19" fmla="*/ 1204911 h 6268325"/>
              <a:gd name="connsiteX20" fmla="*/ 11183911 w 11183911"/>
              <a:gd name="connsiteY20" fmla="*/ 1713342 h 6268325"/>
              <a:gd name="connsiteX21" fmla="*/ 11183911 w 11183911"/>
              <a:gd name="connsiteY21" fmla="*/ 2535189 h 6268325"/>
              <a:gd name="connsiteX22" fmla="*/ 11183911 w 11183911"/>
              <a:gd name="connsiteY22" fmla="*/ 3231670 h 6268325"/>
              <a:gd name="connsiteX23" fmla="*/ 11183911 w 11183911"/>
              <a:gd name="connsiteY23" fmla="*/ 4053517 h 6268325"/>
              <a:gd name="connsiteX24" fmla="*/ 11183911 w 11183911"/>
              <a:gd name="connsiteY24" fmla="*/ 4749997 h 6268325"/>
              <a:gd name="connsiteX25" fmla="*/ 11183911 w 11183911"/>
              <a:gd name="connsiteY25" fmla="*/ 5571844 h 6268325"/>
              <a:gd name="connsiteX26" fmla="*/ 11183911 w 11183911"/>
              <a:gd name="connsiteY26" fmla="*/ 6268325 h 6268325"/>
              <a:gd name="connsiteX27" fmla="*/ 10708595 w 11183911"/>
              <a:gd name="connsiteY27" fmla="*/ 6268325 h 6268325"/>
              <a:gd name="connsiteX28" fmla="*/ 10345118 w 11183911"/>
              <a:gd name="connsiteY28" fmla="*/ 6268325 h 6268325"/>
              <a:gd name="connsiteX29" fmla="*/ 9534284 w 11183911"/>
              <a:gd name="connsiteY29" fmla="*/ 6268325 h 6268325"/>
              <a:gd name="connsiteX30" fmla="*/ 8723451 w 11183911"/>
              <a:gd name="connsiteY30" fmla="*/ 6268325 h 6268325"/>
              <a:gd name="connsiteX31" fmla="*/ 7800778 w 11183911"/>
              <a:gd name="connsiteY31" fmla="*/ 6268325 h 6268325"/>
              <a:gd name="connsiteX32" fmla="*/ 7437301 w 11183911"/>
              <a:gd name="connsiteY32" fmla="*/ 6268325 h 6268325"/>
              <a:gd name="connsiteX33" fmla="*/ 6961985 w 11183911"/>
              <a:gd name="connsiteY33" fmla="*/ 6268325 h 6268325"/>
              <a:gd name="connsiteX34" fmla="*/ 6486668 w 11183911"/>
              <a:gd name="connsiteY34" fmla="*/ 6268325 h 6268325"/>
              <a:gd name="connsiteX35" fmla="*/ 6123191 w 11183911"/>
              <a:gd name="connsiteY35" fmla="*/ 6268325 h 6268325"/>
              <a:gd name="connsiteX36" fmla="*/ 5536036 w 11183911"/>
              <a:gd name="connsiteY36" fmla="*/ 6268325 h 6268325"/>
              <a:gd name="connsiteX37" fmla="*/ 4613363 w 11183911"/>
              <a:gd name="connsiteY37" fmla="*/ 6268325 h 6268325"/>
              <a:gd name="connsiteX38" fmla="*/ 3690691 w 11183911"/>
              <a:gd name="connsiteY38" fmla="*/ 6268325 h 6268325"/>
              <a:gd name="connsiteX39" fmla="*/ 2991696 w 11183911"/>
              <a:gd name="connsiteY39" fmla="*/ 6268325 h 6268325"/>
              <a:gd name="connsiteX40" fmla="*/ 2292702 w 11183911"/>
              <a:gd name="connsiteY40" fmla="*/ 6268325 h 6268325"/>
              <a:gd name="connsiteX41" fmla="*/ 1370029 w 11183911"/>
              <a:gd name="connsiteY41" fmla="*/ 6268325 h 6268325"/>
              <a:gd name="connsiteX42" fmla="*/ 0 w 11183911"/>
              <a:gd name="connsiteY42" fmla="*/ 6268325 h 6268325"/>
              <a:gd name="connsiteX43" fmla="*/ 0 w 11183911"/>
              <a:gd name="connsiteY43" fmla="*/ 5634528 h 6268325"/>
              <a:gd name="connsiteX44" fmla="*/ 0 w 11183911"/>
              <a:gd name="connsiteY44" fmla="*/ 4938047 h 6268325"/>
              <a:gd name="connsiteX45" fmla="*/ 0 w 11183911"/>
              <a:gd name="connsiteY45" fmla="*/ 4241567 h 6268325"/>
              <a:gd name="connsiteX46" fmla="*/ 0 w 11183911"/>
              <a:gd name="connsiteY46" fmla="*/ 3419720 h 6268325"/>
              <a:gd name="connsiteX47" fmla="*/ 0 w 11183911"/>
              <a:gd name="connsiteY47" fmla="*/ 2597872 h 6268325"/>
              <a:gd name="connsiteX48" fmla="*/ 0 w 11183911"/>
              <a:gd name="connsiteY48" fmla="*/ 1776025 h 6268325"/>
              <a:gd name="connsiteX49" fmla="*/ 0 w 11183911"/>
              <a:gd name="connsiteY49" fmla="*/ 1016862 h 6268325"/>
              <a:gd name="connsiteX50" fmla="*/ 0 w 11183911"/>
              <a:gd name="connsiteY50" fmla="*/ 0 h 62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83911" h="6268325" fill="none" extrusionOk="0">
                <a:moveTo>
                  <a:pt x="0" y="0"/>
                </a:moveTo>
                <a:cubicBezTo>
                  <a:pt x="336072" y="-14887"/>
                  <a:pt x="568431" y="17421"/>
                  <a:pt x="922673" y="0"/>
                </a:cubicBezTo>
                <a:cubicBezTo>
                  <a:pt x="1276915" y="-17421"/>
                  <a:pt x="1293230" y="-4759"/>
                  <a:pt x="1621667" y="0"/>
                </a:cubicBezTo>
                <a:cubicBezTo>
                  <a:pt x="1950104" y="4759"/>
                  <a:pt x="1863940" y="3995"/>
                  <a:pt x="2096983" y="0"/>
                </a:cubicBezTo>
                <a:cubicBezTo>
                  <a:pt x="2330026" y="-3995"/>
                  <a:pt x="2372557" y="8612"/>
                  <a:pt x="2460460" y="0"/>
                </a:cubicBezTo>
                <a:cubicBezTo>
                  <a:pt x="2548363" y="-8612"/>
                  <a:pt x="2965703" y="15016"/>
                  <a:pt x="3383133" y="0"/>
                </a:cubicBezTo>
                <a:cubicBezTo>
                  <a:pt x="3800563" y="-15016"/>
                  <a:pt x="3938599" y="15561"/>
                  <a:pt x="4305806" y="0"/>
                </a:cubicBezTo>
                <a:cubicBezTo>
                  <a:pt x="4673013" y="-15561"/>
                  <a:pt x="4739465" y="25711"/>
                  <a:pt x="5004800" y="0"/>
                </a:cubicBezTo>
                <a:cubicBezTo>
                  <a:pt x="5270135" y="-25711"/>
                  <a:pt x="5243120" y="5114"/>
                  <a:pt x="5368277" y="0"/>
                </a:cubicBezTo>
                <a:cubicBezTo>
                  <a:pt x="5493434" y="-5114"/>
                  <a:pt x="5899241" y="4756"/>
                  <a:pt x="6179111" y="0"/>
                </a:cubicBezTo>
                <a:cubicBezTo>
                  <a:pt x="6458981" y="-4756"/>
                  <a:pt x="6709570" y="805"/>
                  <a:pt x="6989944" y="0"/>
                </a:cubicBezTo>
                <a:cubicBezTo>
                  <a:pt x="7270318" y="-805"/>
                  <a:pt x="7228366" y="-13193"/>
                  <a:pt x="7465261" y="0"/>
                </a:cubicBezTo>
                <a:cubicBezTo>
                  <a:pt x="7702156" y="13193"/>
                  <a:pt x="7655850" y="-10148"/>
                  <a:pt x="7828738" y="0"/>
                </a:cubicBezTo>
                <a:cubicBezTo>
                  <a:pt x="8001626" y="10148"/>
                  <a:pt x="8497793" y="21818"/>
                  <a:pt x="8751410" y="0"/>
                </a:cubicBezTo>
                <a:cubicBezTo>
                  <a:pt x="9005027" y="-21818"/>
                  <a:pt x="9012658" y="-14430"/>
                  <a:pt x="9114887" y="0"/>
                </a:cubicBezTo>
                <a:cubicBezTo>
                  <a:pt x="9217116" y="14430"/>
                  <a:pt x="9299600" y="-11114"/>
                  <a:pt x="9478365" y="0"/>
                </a:cubicBezTo>
                <a:cubicBezTo>
                  <a:pt x="9657130" y="11114"/>
                  <a:pt x="10124423" y="-13853"/>
                  <a:pt x="10401037" y="0"/>
                </a:cubicBezTo>
                <a:cubicBezTo>
                  <a:pt x="10677651" y="13853"/>
                  <a:pt x="10799665" y="8199"/>
                  <a:pt x="11183911" y="0"/>
                </a:cubicBezTo>
                <a:cubicBezTo>
                  <a:pt x="11205084" y="226164"/>
                  <a:pt x="11167092" y="301959"/>
                  <a:pt x="11183911" y="571114"/>
                </a:cubicBezTo>
                <a:cubicBezTo>
                  <a:pt x="11200730" y="840269"/>
                  <a:pt x="11212342" y="957236"/>
                  <a:pt x="11183911" y="1204911"/>
                </a:cubicBezTo>
                <a:cubicBezTo>
                  <a:pt x="11155480" y="1452586"/>
                  <a:pt x="11178737" y="1552361"/>
                  <a:pt x="11183911" y="1713342"/>
                </a:cubicBezTo>
                <a:cubicBezTo>
                  <a:pt x="11189085" y="1874323"/>
                  <a:pt x="11184316" y="2204717"/>
                  <a:pt x="11183911" y="2535189"/>
                </a:cubicBezTo>
                <a:cubicBezTo>
                  <a:pt x="11183506" y="2865661"/>
                  <a:pt x="11192532" y="3082485"/>
                  <a:pt x="11183911" y="3231670"/>
                </a:cubicBezTo>
                <a:cubicBezTo>
                  <a:pt x="11175290" y="3380855"/>
                  <a:pt x="11210725" y="3779049"/>
                  <a:pt x="11183911" y="4053517"/>
                </a:cubicBezTo>
                <a:cubicBezTo>
                  <a:pt x="11157097" y="4327985"/>
                  <a:pt x="11187491" y="4526536"/>
                  <a:pt x="11183911" y="4749997"/>
                </a:cubicBezTo>
                <a:cubicBezTo>
                  <a:pt x="11180331" y="4973458"/>
                  <a:pt x="11200797" y="5328521"/>
                  <a:pt x="11183911" y="5571844"/>
                </a:cubicBezTo>
                <a:cubicBezTo>
                  <a:pt x="11167025" y="5815167"/>
                  <a:pt x="11179255" y="5928844"/>
                  <a:pt x="11183911" y="6268325"/>
                </a:cubicBezTo>
                <a:cubicBezTo>
                  <a:pt x="11003071" y="6281721"/>
                  <a:pt x="10861312" y="6280541"/>
                  <a:pt x="10708595" y="6268325"/>
                </a:cubicBezTo>
                <a:cubicBezTo>
                  <a:pt x="10555878" y="6256109"/>
                  <a:pt x="10480448" y="6250981"/>
                  <a:pt x="10345118" y="6268325"/>
                </a:cubicBezTo>
                <a:cubicBezTo>
                  <a:pt x="10209788" y="6285669"/>
                  <a:pt x="9878777" y="6293054"/>
                  <a:pt x="9534284" y="6268325"/>
                </a:cubicBezTo>
                <a:cubicBezTo>
                  <a:pt x="9189791" y="6243596"/>
                  <a:pt x="9050470" y="6253701"/>
                  <a:pt x="8723451" y="6268325"/>
                </a:cubicBezTo>
                <a:cubicBezTo>
                  <a:pt x="8396432" y="6282949"/>
                  <a:pt x="8231991" y="6251192"/>
                  <a:pt x="7800778" y="6268325"/>
                </a:cubicBezTo>
                <a:cubicBezTo>
                  <a:pt x="7369565" y="6285458"/>
                  <a:pt x="7602553" y="6251377"/>
                  <a:pt x="7437301" y="6268325"/>
                </a:cubicBezTo>
                <a:cubicBezTo>
                  <a:pt x="7272049" y="6285273"/>
                  <a:pt x="7196769" y="6257287"/>
                  <a:pt x="6961985" y="6268325"/>
                </a:cubicBezTo>
                <a:cubicBezTo>
                  <a:pt x="6727201" y="6279363"/>
                  <a:pt x="6614212" y="6249333"/>
                  <a:pt x="6486668" y="6268325"/>
                </a:cubicBezTo>
                <a:cubicBezTo>
                  <a:pt x="6359124" y="6287317"/>
                  <a:pt x="6304607" y="6251325"/>
                  <a:pt x="6123191" y="6268325"/>
                </a:cubicBezTo>
                <a:cubicBezTo>
                  <a:pt x="5941775" y="6285325"/>
                  <a:pt x="5765701" y="6244854"/>
                  <a:pt x="5536036" y="6268325"/>
                </a:cubicBezTo>
                <a:cubicBezTo>
                  <a:pt x="5306371" y="6291796"/>
                  <a:pt x="5050225" y="6255556"/>
                  <a:pt x="4613363" y="6268325"/>
                </a:cubicBezTo>
                <a:cubicBezTo>
                  <a:pt x="4176501" y="6281094"/>
                  <a:pt x="4008029" y="6287495"/>
                  <a:pt x="3690691" y="6268325"/>
                </a:cubicBezTo>
                <a:cubicBezTo>
                  <a:pt x="3373353" y="6249155"/>
                  <a:pt x="3253856" y="6298123"/>
                  <a:pt x="2991696" y="6268325"/>
                </a:cubicBezTo>
                <a:cubicBezTo>
                  <a:pt x="2729537" y="6238527"/>
                  <a:pt x="2582394" y="6266322"/>
                  <a:pt x="2292702" y="6268325"/>
                </a:cubicBezTo>
                <a:cubicBezTo>
                  <a:pt x="2003010" y="6270328"/>
                  <a:pt x="1719461" y="6266094"/>
                  <a:pt x="1370029" y="6268325"/>
                </a:cubicBezTo>
                <a:cubicBezTo>
                  <a:pt x="1020597" y="6270556"/>
                  <a:pt x="292974" y="6318431"/>
                  <a:pt x="0" y="6268325"/>
                </a:cubicBezTo>
                <a:cubicBezTo>
                  <a:pt x="-6353" y="6028252"/>
                  <a:pt x="-15778" y="5856317"/>
                  <a:pt x="0" y="5634528"/>
                </a:cubicBezTo>
                <a:cubicBezTo>
                  <a:pt x="15778" y="5412739"/>
                  <a:pt x="33453" y="5247894"/>
                  <a:pt x="0" y="4938047"/>
                </a:cubicBezTo>
                <a:cubicBezTo>
                  <a:pt x="-33453" y="4628200"/>
                  <a:pt x="-16159" y="4430444"/>
                  <a:pt x="0" y="4241567"/>
                </a:cubicBezTo>
                <a:cubicBezTo>
                  <a:pt x="16159" y="4052690"/>
                  <a:pt x="26149" y="3603910"/>
                  <a:pt x="0" y="3419720"/>
                </a:cubicBezTo>
                <a:cubicBezTo>
                  <a:pt x="-26149" y="3235530"/>
                  <a:pt x="-17434" y="2917195"/>
                  <a:pt x="0" y="2597872"/>
                </a:cubicBezTo>
                <a:cubicBezTo>
                  <a:pt x="17434" y="2278549"/>
                  <a:pt x="-33333" y="2110731"/>
                  <a:pt x="0" y="1776025"/>
                </a:cubicBezTo>
                <a:cubicBezTo>
                  <a:pt x="33333" y="1441319"/>
                  <a:pt x="30250" y="1185484"/>
                  <a:pt x="0" y="1016862"/>
                </a:cubicBezTo>
                <a:cubicBezTo>
                  <a:pt x="-30250" y="848240"/>
                  <a:pt x="-8024" y="306947"/>
                  <a:pt x="0" y="0"/>
                </a:cubicBezTo>
                <a:close/>
              </a:path>
              <a:path w="11183911" h="6268325" stroke="0" extrusionOk="0">
                <a:moveTo>
                  <a:pt x="0" y="0"/>
                </a:moveTo>
                <a:cubicBezTo>
                  <a:pt x="157766" y="16408"/>
                  <a:pt x="298236" y="24274"/>
                  <a:pt x="587155" y="0"/>
                </a:cubicBezTo>
                <a:cubicBezTo>
                  <a:pt x="876075" y="-24274"/>
                  <a:pt x="937662" y="-21852"/>
                  <a:pt x="1286150" y="0"/>
                </a:cubicBezTo>
                <a:cubicBezTo>
                  <a:pt x="1634639" y="21852"/>
                  <a:pt x="1750208" y="-18289"/>
                  <a:pt x="2208822" y="0"/>
                </a:cubicBezTo>
                <a:cubicBezTo>
                  <a:pt x="2667436" y="18289"/>
                  <a:pt x="2533195" y="16633"/>
                  <a:pt x="2684139" y="0"/>
                </a:cubicBezTo>
                <a:cubicBezTo>
                  <a:pt x="2835083" y="-16633"/>
                  <a:pt x="3085858" y="-10864"/>
                  <a:pt x="3271294" y="0"/>
                </a:cubicBezTo>
                <a:cubicBezTo>
                  <a:pt x="3456731" y="10864"/>
                  <a:pt x="3542509" y="22846"/>
                  <a:pt x="3746610" y="0"/>
                </a:cubicBezTo>
                <a:cubicBezTo>
                  <a:pt x="3950711" y="-22846"/>
                  <a:pt x="4425724" y="27932"/>
                  <a:pt x="4669283" y="0"/>
                </a:cubicBezTo>
                <a:cubicBezTo>
                  <a:pt x="4912842" y="-27932"/>
                  <a:pt x="5192357" y="9335"/>
                  <a:pt x="5480116" y="0"/>
                </a:cubicBezTo>
                <a:cubicBezTo>
                  <a:pt x="5767875" y="-9335"/>
                  <a:pt x="6025800" y="35202"/>
                  <a:pt x="6402789" y="0"/>
                </a:cubicBezTo>
                <a:cubicBezTo>
                  <a:pt x="6779778" y="-35202"/>
                  <a:pt x="6758742" y="-1790"/>
                  <a:pt x="6878105" y="0"/>
                </a:cubicBezTo>
                <a:cubicBezTo>
                  <a:pt x="6997468" y="1790"/>
                  <a:pt x="7461982" y="16329"/>
                  <a:pt x="7688939" y="0"/>
                </a:cubicBezTo>
                <a:cubicBezTo>
                  <a:pt x="7915896" y="-16329"/>
                  <a:pt x="8025766" y="-28354"/>
                  <a:pt x="8276094" y="0"/>
                </a:cubicBezTo>
                <a:cubicBezTo>
                  <a:pt x="8526423" y="28354"/>
                  <a:pt x="8887779" y="10005"/>
                  <a:pt x="9086928" y="0"/>
                </a:cubicBezTo>
                <a:cubicBezTo>
                  <a:pt x="9286077" y="-10005"/>
                  <a:pt x="9411542" y="-8727"/>
                  <a:pt x="9562244" y="0"/>
                </a:cubicBezTo>
                <a:cubicBezTo>
                  <a:pt x="9712946" y="8727"/>
                  <a:pt x="9923705" y="13466"/>
                  <a:pt x="10149399" y="0"/>
                </a:cubicBezTo>
                <a:cubicBezTo>
                  <a:pt x="10375093" y="-13466"/>
                  <a:pt x="10748535" y="-31435"/>
                  <a:pt x="11183911" y="0"/>
                </a:cubicBezTo>
                <a:cubicBezTo>
                  <a:pt x="11202071" y="278075"/>
                  <a:pt x="11147109" y="532065"/>
                  <a:pt x="11183911" y="759164"/>
                </a:cubicBezTo>
                <a:cubicBezTo>
                  <a:pt x="11220713" y="986263"/>
                  <a:pt x="11183706" y="1266334"/>
                  <a:pt x="11183911" y="1518328"/>
                </a:cubicBezTo>
                <a:cubicBezTo>
                  <a:pt x="11184116" y="1770322"/>
                  <a:pt x="11191875" y="2069740"/>
                  <a:pt x="11183911" y="2277491"/>
                </a:cubicBezTo>
                <a:cubicBezTo>
                  <a:pt x="11175947" y="2485242"/>
                  <a:pt x="11193017" y="2657719"/>
                  <a:pt x="11183911" y="2848605"/>
                </a:cubicBezTo>
                <a:cubicBezTo>
                  <a:pt x="11174805" y="3039491"/>
                  <a:pt x="11195142" y="3115417"/>
                  <a:pt x="11183911" y="3357036"/>
                </a:cubicBezTo>
                <a:cubicBezTo>
                  <a:pt x="11172680" y="3598655"/>
                  <a:pt x="11182739" y="3844594"/>
                  <a:pt x="11183911" y="3990834"/>
                </a:cubicBezTo>
                <a:cubicBezTo>
                  <a:pt x="11185083" y="4137074"/>
                  <a:pt x="11197992" y="4352235"/>
                  <a:pt x="11183911" y="4561948"/>
                </a:cubicBezTo>
                <a:cubicBezTo>
                  <a:pt x="11169830" y="4771661"/>
                  <a:pt x="11215454" y="5111925"/>
                  <a:pt x="11183911" y="5383795"/>
                </a:cubicBezTo>
                <a:cubicBezTo>
                  <a:pt x="11152368" y="5655665"/>
                  <a:pt x="11171221" y="5844475"/>
                  <a:pt x="11183911" y="6268325"/>
                </a:cubicBezTo>
                <a:cubicBezTo>
                  <a:pt x="10871822" y="6233822"/>
                  <a:pt x="10771285" y="6281431"/>
                  <a:pt x="10484917" y="6268325"/>
                </a:cubicBezTo>
                <a:cubicBezTo>
                  <a:pt x="10198549" y="6255219"/>
                  <a:pt x="9892772" y="6239990"/>
                  <a:pt x="9562244" y="6268325"/>
                </a:cubicBezTo>
                <a:cubicBezTo>
                  <a:pt x="9231716" y="6296660"/>
                  <a:pt x="9080724" y="6271844"/>
                  <a:pt x="8639571" y="6268325"/>
                </a:cubicBezTo>
                <a:cubicBezTo>
                  <a:pt x="8198418" y="6264806"/>
                  <a:pt x="8428094" y="6285906"/>
                  <a:pt x="8276094" y="6268325"/>
                </a:cubicBezTo>
                <a:cubicBezTo>
                  <a:pt x="8124094" y="6250744"/>
                  <a:pt x="7937891" y="6270374"/>
                  <a:pt x="7800778" y="6268325"/>
                </a:cubicBezTo>
                <a:cubicBezTo>
                  <a:pt x="7663665" y="6266276"/>
                  <a:pt x="7285914" y="6238369"/>
                  <a:pt x="6989944" y="6268325"/>
                </a:cubicBezTo>
                <a:cubicBezTo>
                  <a:pt x="6693974" y="6298281"/>
                  <a:pt x="6352230" y="6298259"/>
                  <a:pt x="6179111" y="6268325"/>
                </a:cubicBezTo>
                <a:cubicBezTo>
                  <a:pt x="6005992" y="6238391"/>
                  <a:pt x="5951389" y="6286030"/>
                  <a:pt x="5815634" y="6268325"/>
                </a:cubicBezTo>
                <a:cubicBezTo>
                  <a:pt x="5679879" y="6250620"/>
                  <a:pt x="5591613" y="6263504"/>
                  <a:pt x="5452157" y="6268325"/>
                </a:cubicBezTo>
                <a:cubicBezTo>
                  <a:pt x="5312701" y="6273146"/>
                  <a:pt x="4714122" y="6232131"/>
                  <a:pt x="4529484" y="6268325"/>
                </a:cubicBezTo>
                <a:cubicBezTo>
                  <a:pt x="4344846" y="6304519"/>
                  <a:pt x="4273497" y="6287366"/>
                  <a:pt x="4054168" y="6268325"/>
                </a:cubicBezTo>
                <a:cubicBezTo>
                  <a:pt x="3834839" y="6249284"/>
                  <a:pt x="3579544" y="6228030"/>
                  <a:pt x="3243334" y="6268325"/>
                </a:cubicBezTo>
                <a:cubicBezTo>
                  <a:pt x="2907124" y="6308620"/>
                  <a:pt x="2752281" y="6225629"/>
                  <a:pt x="2320662" y="6268325"/>
                </a:cubicBezTo>
                <a:cubicBezTo>
                  <a:pt x="1889043" y="6311021"/>
                  <a:pt x="1736701" y="6234919"/>
                  <a:pt x="1509828" y="6268325"/>
                </a:cubicBezTo>
                <a:cubicBezTo>
                  <a:pt x="1282955" y="6301731"/>
                  <a:pt x="1071275" y="6271129"/>
                  <a:pt x="922673" y="6268325"/>
                </a:cubicBezTo>
                <a:cubicBezTo>
                  <a:pt x="774071" y="6265521"/>
                  <a:pt x="296889" y="6241851"/>
                  <a:pt x="0" y="6268325"/>
                </a:cubicBezTo>
                <a:cubicBezTo>
                  <a:pt x="10120" y="6027783"/>
                  <a:pt x="-34414" y="5774953"/>
                  <a:pt x="0" y="5571844"/>
                </a:cubicBezTo>
                <a:cubicBezTo>
                  <a:pt x="34414" y="5368735"/>
                  <a:pt x="7474" y="5138122"/>
                  <a:pt x="0" y="4875364"/>
                </a:cubicBezTo>
                <a:cubicBezTo>
                  <a:pt x="-7474" y="4612606"/>
                  <a:pt x="25888" y="4237979"/>
                  <a:pt x="0" y="4053517"/>
                </a:cubicBezTo>
                <a:cubicBezTo>
                  <a:pt x="-25888" y="3869055"/>
                  <a:pt x="3515" y="3407862"/>
                  <a:pt x="0" y="3231670"/>
                </a:cubicBezTo>
                <a:cubicBezTo>
                  <a:pt x="-3515" y="3055478"/>
                  <a:pt x="-4726" y="2801841"/>
                  <a:pt x="0" y="2472506"/>
                </a:cubicBezTo>
                <a:cubicBezTo>
                  <a:pt x="4726" y="2143171"/>
                  <a:pt x="-15411" y="1984917"/>
                  <a:pt x="0" y="1713342"/>
                </a:cubicBezTo>
                <a:cubicBezTo>
                  <a:pt x="15411" y="1441767"/>
                  <a:pt x="24589" y="1270680"/>
                  <a:pt x="0" y="1079545"/>
                </a:cubicBezTo>
                <a:cubicBezTo>
                  <a:pt x="-24589" y="888410"/>
                  <a:pt x="-7248" y="486606"/>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2641099044">
                  <a:prstGeom prst="rect">
                    <a:avLst/>
                  </a:prstGeom>
                  <ask:type>
                    <ask:lineSketchFreehand/>
                  </ask:type>
                </ask:lineSketchStyleProps>
              </a:ext>
            </a:extLst>
          </a:ln>
        </p:spPr>
      </p:pic>
    </p:spTree>
    <p:extLst>
      <p:ext uri="{BB962C8B-B14F-4D97-AF65-F5344CB8AC3E}">
        <p14:creationId xmlns:p14="http://schemas.microsoft.com/office/powerpoint/2010/main" val="689348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0B5AE-D5F5-786D-BB54-461E62ECB5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714F92-61E7-DF06-D931-620AEF136031}"/>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E9A0B595-AF0C-B6F9-A9DE-6311A5B3EADA}"/>
              </a:ext>
            </a:extLst>
          </p:cNvPr>
          <p:cNvSpPr txBox="1"/>
          <p:nvPr/>
        </p:nvSpPr>
        <p:spPr>
          <a:xfrm>
            <a:off x="790574" y="2382441"/>
            <a:ext cx="7777354" cy="1323439"/>
          </a:xfrm>
          <a:prstGeom prst="rect">
            <a:avLst/>
          </a:prstGeom>
          <a:noFill/>
        </p:spPr>
        <p:txBody>
          <a:bodyPr wrap="square" rtlCol="0">
            <a:spAutoFit/>
          </a:bodyPr>
          <a:lstStyle/>
          <a:p>
            <a:r>
              <a:rPr lang="en-US" sz="4000">
                <a:solidFill>
                  <a:schemeClr val="bg1"/>
                </a:solidFill>
                <a:latin typeface="Abadi" panose="020B0604020104020204" pitchFamily="34" charset="0"/>
              </a:rPr>
              <a:t>Define your scope, but balance focus with flexibility</a:t>
            </a:r>
            <a:endParaRPr lang="en-GB" sz="4000">
              <a:solidFill>
                <a:schemeClr val="bg1"/>
              </a:solidFill>
              <a:latin typeface="Abadi" panose="020B0604020104020204" pitchFamily="34" charset="0"/>
            </a:endParaRPr>
          </a:p>
        </p:txBody>
      </p:sp>
      <p:pic>
        <p:nvPicPr>
          <p:cNvPr id="5" name="Graphic 4" descr="Takeaway with solid fill">
            <a:extLst>
              <a:ext uri="{FF2B5EF4-FFF2-40B4-BE49-F238E27FC236}">
                <a16:creationId xmlns:a16="http://schemas.microsoft.com/office/drawing/2014/main" id="{5FF9DC25-7474-FDBA-2DEF-616700005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68134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1FF3-1B8D-24FF-15FB-378B022CA5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AB9C7FE-9DB3-3BAF-FB85-9705CBE9CB4B}"/>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A0868749-8DA9-5A5D-1768-E543BB75A244}"/>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B68D66BD-A1E5-8CD6-3D7A-8BBC209F081A}"/>
              </a:ext>
            </a:extLst>
          </p:cNvPr>
          <p:cNvPicPr>
            <a:picLocks noChangeAspect="1"/>
          </p:cNvPicPr>
          <p:nvPr/>
        </p:nvPicPr>
        <p:blipFill>
          <a:blip r:embed="rId5"/>
          <a:stretch>
            <a:fillRect/>
          </a:stretch>
        </p:blipFill>
        <p:spPr>
          <a:xfrm>
            <a:off x="1270914" y="2328709"/>
            <a:ext cx="9650172" cy="2200582"/>
          </a:xfrm>
          <a:custGeom>
            <a:avLst/>
            <a:gdLst>
              <a:gd name="connsiteX0" fmla="*/ 0 w 9650172"/>
              <a:gd name="connsiteY0" fmla="*/ 0 h 2200582"/>
              <a:gd name="connsiteX1" fmla="*/ 785800 w 9650172"/>
              <a:gd name="connsiteY1" fmla="*/ 0 h 2200582"/>
              <a:gd name="connsiteX2" fmla="*/ 1475098 w 9650172"/>
              <a:gd name="connsiteY2" fmla="*/ 0 h 2200582"/>
              <a:gd name="connsiteX3" fmla="*/ 1874891 w 9650172"/>
              <a:gd name="connsiteY3" fmla="*/ 0 h 2200582"/>
              <a:gd name="connsiteX4" fmla="*/ 2757192 w 9650172"/>
              <a:gd name="connsiteY4" fmla="*/ 0 h 2200582"/>
              <a:gd name="connsiteX5" fmla="*/ 3542992 w 9650172"/>
              <a:gd name="connsiteY5" fmla="*/ 0 h 2200582"/>
              <a:gd name="connsiteX6" fmla="*/ 4039286 w 9650172"/>
              <a:gd name="connsiteY6" fmla="*/ 0 h 2200582"/>
              <a:gd name="connsiteX7" fmla="*/ 4728584 w 9650172"/>
              <a:gd name="connsiteY7" fmla="*/ 0 h 2200582"/>
              <a:gd name="connsiteX8" fmla="*/ 5417882 w 9650172"/>
              <a:gd name="connsiteY8" fmla="*/ 0 h 2200582"/>
              <a:gd name="connsiteX9" fmla="*/ 6300184 w 9650172"/>
              <a:gd name="connsiteY9" fmla="*/ 0 h 2200582"/>
              <a:gd name="connsiteX10" fmla="*/ 6699977 w 9650172"/>
              <a:gd name="connsiteY10" fmla="*/ 0 h 2200582"/>
              <a:gd name="connsiteX11" fmla="*/ 7582278 w 9650172"/>
              <a:gd name="connsiteY11" fmla="*/ 0 h 2200582"/>
              <a:gd name="connsiteX12" fmla="*/ 8271576 w 9650172"/>
              <a:gd name="connsiteY12" fmla="*/ 0 h 2200582"/>
              <a:gd name="connsiteX13" fmla="*/ 9650172 w 9650172"/>
              <a:gd name="connsiteY13" fmla="*/ 0 h 2200582"/>
              <a:gd name="connsiteX14" fmla="*/ 9650172 w 9650172"/>
              <a:gd name="connsiteY14" fmla="*/ 528140 h 2200582"/>
              <a:gd name="connsiteX15" fmla="*/ 9650172 w 9650172"/>
              <a:gd name="connsiteY15" fmla="*/ 1056279 h 2200582"/>
              <a:gd name="connsiteX16" fmla="*/ 9650172 w 9650172"/>
              <a:gd name="connsiteY16" fmla="*/ 1584419 h 2200582"/>
              <a:gd name="connsiteX17" fmla="*/ 9650172 w 9650172"/>
              <a:gd name="connsiteY17" fmla="*/ 2200582 h 2200582"/>
              <a:gd name="connsiteX18" fmla="*/ 9250379 w 9650172"/>
              <a:gd name="connsiteY18" fmla="*/ 2200582 h 2200582"/>
              <a:gd name="connsiteX19" fmla="*/ 8464579 w 9650172"/>
              <a:gd name="connsiteY19" fmla="*/ 2200582 h 2200582"/>
              <a:gd name="connsiteX20" fmla="*/ 7582278 w 9650172"/>
              <a:gd name="connsiteY20" fmla="*/ 2200582 h 2200582"/>
              <a:gd name="connsiteX21" fmla="*/ 6796478 w 9650172"/>
              <a:gd name="connsiteY21" fmla="*/ 2200582 h 2200582"/>
              <a:gd name="connsiteX22" fmla="*/ 6107180 w 9650172"/>
              <a:gd name="connsiteY22" fmla="*/ 2200582 h 2200582"/>
              <a:gd name="connsiteX23" fmla="*/ 5224879 w 9650172"/>
              <a:gd name="connsiteY23" fmla="*/ 2200582 h 2200582"/>
              <a:gd name="connsiteX24" fmla="*/ 4728584 w 9650172"/>
              <a:gd name="connsiteY24" fmla="*/ 2200582 h 2200582"/>
              <a:gd name="connsiteX25" fmla="*/ 3942785 w 9650172"/>
              <a:gd name="connsiteY25" fmla="*/ 2200582 h 2200582"/>
              <a:gd name="connsiteX26" fmla="*/ 3253487 w 9650172"/>
              <a:gd name="connsiteY26" fmla="*/ 2200582 h 2200582"/>
              <a:gd name="connsiteX27" fmla="*/ 2371185 w 9650172"/>
              <a:gd name="connsiteY27" fmla="*/ 2200582 h 2200582"/>
              <a:gd name="connsiteX28" fmla="*/ 1488884 w 9650172"/>
              <a:gd name="connsiteY28" fmla="*/ 2200582 h 2200582"/>
              <a:gd name="connsiteX29" fmla="*/ 992589 w 9650172"/>
              <a:gd name="connsiteY29" fmla="*/ 2200582 h 2200582"/>
              <a:gd name="connsiteX30" fmla="*/ 0 w 9650172"/>
              <a:gd name="connsiteY30" fmla="*/ 2200582 h 2200582"/>
              <a:gd name="connsiteX31" fmla="*/ 0 w 9650172"/>
              <a:gd name="connsiteY31" fmla="*/ 1628431 h 2200582"/>
              <a:gd name="connsiteX32" fmla="*/ 0 w 9650172"/>
              <a:gd name="connsiteY32" fmla="*/ 1144303 h 2200582"/>
              <a:gd name="connsiteX33" fmla="*/ 0 w 9650172"/>
              <a:gd name="connsiteY33" fmla="*/ 572151 h 2200582"/>
              <a:gd name="connsiteX34" fmla="*/ 0 w 9650172"/>
              <a:gd name="connsiteY34" fmla="*/ 0 h 220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650172" h="2200582" fill="none" extrusionOk="0">
                <a:moveTo>
                  <a:pt x="0" y="0"/>
                </a:moveTo>
                <a:cubicBezTo>
                  <a:pt x="214365" y="20026"/>
                  <a:pt x="400105" y="-34008"/>
                  <a:pt x="785800" y="0"/>
                </a:cubicBezTo>
                <a:cubicBezTo>
                  <a:pt x="1171495" y="34008"/>
                  <a:pt x="1321097" y="6309"/>
                  <a:pt x="1475098" y="0"/>
                </a:cubicBezTo>
                <a:cubicBezTo>
                  <a:pt x="1629099" y="-6309"/>
                  <a:pt x="1736389" y="-14635"/>
                  <a:pt x="1874891" y="0"/>
                </a:cubicBezTo>
                <a:cubicBezTo>
                  <a:pt x="2013393" y="14635"/>
                  <a:pt x="2541680" y="-15609"/>
                  <a:pt x="2757192" y="0"/>
                </a:cubicBezTo>
                <a:cubicBezTo>
                  <a:pt x="2972704" y="15609"/>
                  <a:pt x="3160862" y="-992"/>
                  <a:pt x="3542992" y="0"/>
                </a:cubicBezTo>
                <a:cubicBezTo>
                  <a:pt x="3925122" y="992"/>
                  <a:pt x="3801224" y="7202"/>
                  <a:pt x="4039286" y="0"/>
                </a:cubicBezTo>
                <a:cubicBezTo>
                  <a:pt x="4277348" y="-7202"/>
                  <a:pt x="4507344" y="8183"/>
                  <a:pt x="4728584" y="0"/>
                </a:cubicBezTo>
                <a:cubicBezTo>
                  <a:pt x="4949824" y="-8183"/>
                  <a:pt x="5160778" y="-27364"/>
                  <a:pt x="5417882" y="0"/>
                </a:cubicBezTo>
                <a:cubicBezTo>
                  <a:pt x="5674986" y="27364"/>
                  <a:pt x="6088876" y="-8967"/>
                  <a:pt x="6300184" y="0"/>
                </a:cubicBezTo>
                <a:cubicBezTo>
                  <a:pt x="6511492" y="8967"/>
                  <a:pt x="6526855" y="-2473"/>
                  <a:pt x="6699977" y="0"/>
                </a:cubicBezTo>
                <a:cubicBezTo>
                  <a:pt x="6873099" y="2473"/>
                  <a:pt x="7293400" y="-41733"/>
                  <a:pt x="7582278" y="0"/>
                </a:cubicBezTo>
                <a:cubicBezTo>
                  <a:pt x="7871156" y="41733"/>
                  <a:pt x="7975528" y="-32072"/>
                  <a:pt x="8271576" y="0"/>
                </a:cubicBezTo>
                <a:cubicBezTo>
                  <a:pt x="8567624" y="32072"/>
                  <a:pt x="9147459" y="20647"/>
                  <a:pt x="9650172" y="0"/>
                </a:cubicBezTo>
                <a:cubicBezTo>
                  <a:pt x="9656903" y="222357"/>
                  <a:pt x="9666075" y="422035"/>
                  <a:pt x="9650172" y="528140"/>
                </a:cubicBezTo>
                <a:cubicBezTo>
                  <a:pt x="9634269" y="634245"/>
                  <a:pt x="9670766" y="940114"/>
                  <a:pt x="9650172" y="1056279"/>
                </a:cubicBezTo>
                <a:cubicBezTo>
                  <a:pt x="9629578" y="1172444"/>
                  <a:pt x="9625039" y="1369823"/>
                  <a:pt x="9650172" y="1584419"/>
                </a:cubicBezTo>
                <a:cubicBezTo>
                  <a:pt x="9675305" y="1799015"/>
                  <a:pt x="9651174" y="1992034"/>
                  <a:pt x="9650172" y="2200582"/>
                </a:cubicBezTo>
                <a:cubicBezTo>
                  <a:pt x="9551888" y="2204078"/>
                  <a:pt x="9400673" y="2220528"/>
                  <a:pt x="9250379" y="2200582"/>
                </a:cubicBezTo>
                <a:cubicBezTo>
                  <a:pt x="9100085" y="2180636"/>
                  <a:pt x="8819607" y="2216158"/>
                  <a:pt x="8464579" y="2200582"/>
                </a:cubicBezTo>
                <a:cubicBezTo>
                  <a:pt x="8109551" y="2185006"/>
                  <a:pt x="7910671" y="2158430"/>
                  <a:pt x="7582278" y="2200582"/>
                </a:cubicBezTo>
                <a:cubicBezTo>
                  <a:pt x="7253885" y="2242734"/>
                  <a:pt x="7077157" y="2224552"/>
                  <a:pt x="6796478" y="2200582"/>
                </a:cubicBezTo>
                <a:cubicBezTo>
                  <a:pt x="6515799" y="2176612"/>
                  <a:pt x="6373480" y="2192069"/>
                  <a:pt x="6107180" y="2200582"/>
                </a:cubicBezTo>
                <a:cubicBezTo>
                  <a:pt x="5840880" y="2209095"/>
                  <a:pt x="5517781" y="2218396"/>
                  <a:pt x="5224879" y="2200582"/>
                </a:cubicBezTo>
                <a:cubicBezTo>
                  <a:pt x="4931977" y="2182768"/>
                  <a:pt x="4937583" y="2191730"/>
                  <a:pt x="4728584" y="2200582"/>
                </a:cubicBezTo>
                <a:cubicBezTo>
                  <a:pt x="4519585" y="2209434"/>
                  <a:pt x="4219041" y="2200406"/>
                  <a:pt x="3942785" y="2200582"/>
                </a:cubicBezTo>
                <a:cubicBezTo>
                  <a:pt x="3666529" y="2200758"/>
                  <a:pt x="3559365" y="2182215"/>
                  <a:pt x="3253487" y="2200582"/>
                </a:cubicBezTo>
                <a:cubicBezTo>
                  <a:pt x="2947609" y="2218949"/>
                  <a:pt x="2724095" y="2161903"/>
                  <a:pt x="2371185" y="2200582"/>
                </a:cubicBezTo>
                <a:cubicBezTo>
                  <a:pt x="2018275" y="2239261"/>
                  <a:pt x="1771671" y="2208580"/>
                  <a:pt x="1488884" y="2200582"/>
                </a:cubicBezTo>
                <a:cubicBezTo>
                  <a:pt x="1206097" y="2192584"/>
                  <a:pt x="1114926" y="2210165"/>
                  <a:pt x="992589" y="2200582"/>
                </a:cubicBezTo>
                <a:cubicBezTo>
                  <a:pt x="870253" y="2190999"/>
                  <a:pt x="389823" y="2216896"/>
                  <a:pt x="0" y="2200582"/>
                </a:cubicBezTo>
                <a:cubicBezTo>
                  <a:pt x="-27188" y="2074480"/>
                  <a:pt x="-24741" y="1823976"/>
                  <a:pt x="0" y="1628431"/>
                </a:cubicBezTo>
                <a:cubicBezTo>
                  <a:pt x="24741" y="1432886"/>
                  <a:pt x="6568" y="1382192"/>
                  <a:pt x="0" y="1144303"/>
                </a:cubicBezTo>
                <a:cubicBezTo>
                  <a:pt x="-6568" y="906414"/>
                  <a:pt x="6938" y="691739"/>
                  <a:pt x="0" y="572151"/>
                </a:cubicBezTo>
                <a:cubicBezTo>
                  <a:pt x="-6938" y="452563"/>
                  <a:pt x="7218" y="227184"/>
                  <a:pt x="0" y="0"/>
                </a:cubicBezTo>
                <a:close/>
              </a:path>
              <a:path w="9650172" h="2200582" stroke="0" extrusionOk="0">
                <a:moveTo>
                  <a:pt x="0" y="0"/>
                </a:moveTo>
                <a:cubicBezTo>
                  <a:pt x="318745" y="-10887"/>
                  <a:pt x="500941" y="20237"/>
                  <a:pt x="785800" y="0"/>
                </a:cubicBezTo>
                <a:cubicBezTo>
                  <a:pt x="1070659" y="-20237"/>
                  <a:pt x="1054370" y="4510"/>
                  <a:pt x="1282094" y="0"/>
                </a:cubicBezTo>
                <a:cubicBezTo>
                  <a:pt x="1509818" y="-4510"/>
                  <a:pt x="1800254" y="10624"/>
                  <a:pt x="1971392" y="0"/>
                </a:cubicBezTo>
                <a:cubicBezTo>
                  <a:pt x="2142530" y="-10624"/>
                  <a:pt x="2424756" y="-16546"/>
                  <a:pt x="2660690" y="0"/>
                </a:cubicBezTo>
                <a:cubicBezTo>
                  <a:pt x="2896624" y="16546"/>
                  <a:pt x="2933974" y="-13214"/>
                  <a:pt x="3060483" y="0"/>
                </a:cubicBezTo>
                <a:cubicBezTo>
                  <a:pt x="3186992" y="13214"/>
                  <a:pt x="3330214" y="-14660"/>
                  <a:pt x="3556778" y="0"/>
                </a:cubicBezTo>
                <a:cubicBezTo>
                  <a:pt x="3783343" y="14660"/>
                  <a:pt x="3801735" y="-13337"/>
                  <a:pt x="3956571" y="0"/>
                </a:cubicBezTo>
                <a:cubicBezTo>
                  <a:pt x="4111407" y="13337"/>
                  <a:pt x="4266977" y="-14483"/>
                  <a:pt x="4452865" y="0"/>
                </a:cubicBezTo>
                <a:cubicBezTo>
                  <a:pt x="4638753" y="14483"/>
                  <a:pt x="4654972" y="-961"/>
                  <a:pt x="4852658" y="0"/>
                </a:cubicBezTo>
                <a:cubicBezTo>
                  <a:pt x="5050344" y="961"/>
                  <a:pt x="5239168" y="1965"/>
                  <a:pt x="5445454" y="0"/>
                </a:cubicBezTo>
                <a:cubicBezTo>
                  <a:pt x="5651740" y="-1965"/>
                  <a:pt x="5875225" y="-20648"/>
                  <a:pt x="6038250" y="0"/>
                </a:cubicBezTo>
                <a:cubicBezTo>
                  <a:pt x="6201275" y="20648"/>
                  <a:pt x="6398609" y="-18657"/>
                  <a:pt x="6631047" y="0"/>
                </a:cubicBezTo>
                <a:cubicBezTo>
                  <a:pt x="6863485" y="18657"/>
                  <a:pt x="7096294" y="16481"/>
                  <a:pt x="7320345" y="0"/>
                </a:cubicBezTo>
                <a:cubicBezTo>
                  <a:pt x="7544396" y="-16481"/>
                  <a:pt x="7830738" y="37853"/>
                  <a:pt x="8202646" y="0"/>
                </a:cubicBezTo>
                <a:cubicBezTo>
                  <a:pt x="8574554" y="-37853"/>
                  <a:pt x="8930291" y="61087"/>
                  <a:pt x="9650172" y="0"/>
                </a:cubicBezTo>
                <a:cubicBezTo>
                  <a:pt x="9625055" y="181547"/>
                  <a:pt x="9658447" y="269721"/>
                  <a:pt x="9650172" y="506134"/>
                </a:cubicBezTo>
                <a:cubicBezTo>
                  <a:pt x="9641897" y="742547"/>
                  <a:pt x="9655791" y="823740"/>
                  <a:pt x="9650172" y="1100291"/>
                </a:cubicBezTo>
                <a:cubicBezTo>
                  <a:pt x="9644553" y="1376842"/>
                  <a:pt x="9649499" y="1467295"/>
                  <a:pt x="9650172" y="1672442"/>
                </a:cubicBezTo>
                <a:cubicBezTo>
                  <a:pt x="9650845" y="1877589"/>
                  <a:pt x="9649925" y="2030648"/>
                  <a:pt x="9650172" y="2200582"/>
                </a:cubicBezTo>
                <a:cubicBezTo>
                  <a:pt x="9434491" y="2198501"/>
                  <a:pt x="9334234" y="2189066"/>
                  <a:pt x="9057376" y="2200582"/>
                </a:cubicBezTo>
                <a:cubicBezTo>
                  <a:pt x="8780518" y="2212098"/>
                  <a:pt x="8768245" y="2198587"/>
                  <a:pt x="8561081" y="2200582"/>
                </a:cubicBezTo>
                <a:cubicBezTo>
                  <a:pt x="8353918" y="2202577"/>
                  <a:pt x="8146092" y="2221265"/>
                  <a:pt x="7968285" y="2200582"/>
                </a:cubicBezTo>
                <a:cubicBezTo>
                  <a:pt x="7790478" y="2179899"/>
                  <a:pt x="7704665" y="2218899"/>
                  <a:pt x="7568492" y="2200582"/>
                </a:cubicBezTo>
                <a:cubicBezTo>
                  <a:pt x="7432319" y="2182265"/>
                  <a:pt x="7123272" y="2237322"/>
                  <a:pt x="6782692" y="2200582"/>
                </a:cubicBezTo>
                <a:cubicBezTo>
                  <a:pt x="6442112" y="2163842"/>
                  <a:pt x="6553764" y="2185001"/>
                  <a:pt x="6382899" y="2200582"/>
                </a:cubicBezTo>
                <a:cubicBezTo>
                  <a:pt x="6212034" y="2216163"/>
                  <a:pt x="5910809" y="2200567"/>
                  <a:pt x="5790103" y="2200582"/>
                </a:cubicBezTo>
                <a:cubicBezTo>
                  <a:pt x="5669397" y="2200597"/>
                  <a:pt x="5260970" y="2197886"/>
                  <a:pt x="4907802" y="2200582"/>
                </a:cubicBezTo>
                <a:cubicBezTo>
                  <a:pt x="4554634" y="2203278"/>
                  <a:pt x="4646658" y="2204088"/>
                  <a:pt x="4411507" y="2200582"/>
                </a:cubicBezTo>
                <a:cubicBezTo>
                  <a:pt x="4176356" y="2197076"/>
                  <a:pt x="4031857" y="2195917"/>
                  <a:pt x="3915213" y="2200582"/>
                </a:cubicBezTo>
                <a:cubicBezTo>
                  <a:pt x="3798569" y="2205247"/>
                  <a:pt x="3544836" y="2203947"/>
                  <a:pt x="3418918" y="2200582"/>
                </a:cubicBezTo>
                <a:cubicBezTo>
                  <a:pt x="3293001" y="2197217"/>
                  <a:pt x="3198800" y="2219937"/>
                  <a:pt x="3019125" y="2200582"/>
                </a:cubicBezTo>
                <a:cubicBezTo>
                  <a:pt x="2839450" y="2181227"/>
                  <a:pt x="2649047" y="2195116"/>
                  <a:pt x="2522831" y="2200582"/>
                </a:cubicBezTo>
                <a:cubicBezTo>
                  <a:pt x="2396615" y="2206048"/>
                  <a:pt x="1953345" y="2191011"/>
                  <a:pt x="1640529" y="2200582"/>
                </a:cubicBezTo>
                <a:cubicBezTo>
                  <a:pt x="1327713" y="2210153"/>
                  <a:pt x="1364348" y="2200327"/>
                  <a:pt x="1144235" y="2200582"/>
                </a:cubicBezTo>
                <a:cubicBezTo>
                  <a:pt x="924122" y="2200837"/>
                  <a:pt x="249457" y="2202938"/>
                  <a:pt x="0" y="2200582"/>
                </a:cubicBezTo>
                <a:cubicBezTo>
                  <a:pt x="-14619" y="1947896"/>
                  <a:pt x="-5162" y="1805446"/>
                  <a:pt x="0" y="1672442"/>
                </a:cubicBezTo>
                <a:cubicBezTo>
                  <a:pt x="5162" y="1539438"/>
                  <a:pt x="-23774" y="1280702"/>
                  <a:pt x="0" y="1078285"/>
                </a:cubicBezTo>
                <a:cubicBezTo>
                  <a:pt x="23774" y="875868"/>
                  <a:pt x="-20305" y="778997"/>
                  <a:pt x="0" y="594157"/>
                </a:cubicBezTo>
                <a:cubicBezTo>
                  <a:pt x="20305" y="409317"/>
                  <a:pt x="-11035" y="191166"/>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2135624672">
                  <a:prstGeom prst="rect">
                    <a:avLst/>
                  </a:prstGeom>
                  <ask:type>
                    <ask:lineSketchFreehand/>
                  </ask:type>
                </ask:lineSketchStyleProps>
              </a:ext>
            </a:extLst>
          </a:ln>
        </p:spPr>
      </p:pic>
    </p:spTree>
    <p:extLst>
      <p:ext uri="{BB962C8B-B14F-4D97-AF65-F5344CB8AC3E}">
        <p14:creationId xmlns:p14="http://schemas.microsoft.com/office/powerpoint/2010/main" val="241320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descr="A group of people sitting at a table with paper and markers&#10;&#10;AI-generated content may be incorrect.">
            <a:extLst>
              <a:ext uri="{FF2B5EF4-FFF2-40B4-BE49-F238E27FC236}">
                <a16:creationId xmlns:a16="http://schemas.microsoft.com/office/drawing/2014/main" id="{D8C6AE66-B475-256F-B1D5-BA7DA48F90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49" y="367903"/>
            <a:ext cx="10883901" cy="6122194"/>
          </a:xfrm>
          <a:custGeom>
            <a:avLst/>
            <a:gdLst>
              <a:gd name="connsiteX0" fmla="*/ 0 w 10883901"/>
              <a:gd name="connsiteY0" fmla="*/ 0 h 6122194"/>
              <a:gd name="connsiteX1" fmla="*/ 571405 w 10883901"/>
              <a:gd name="connsiteY1" fmla="*/ 0 h 6122194"/>
              <a:gd name="connsiteX2" fmla="*/ 1360488 w 10883901"/>
              <a:gd name="connsiteY2" fmla="*/ 0 h 6122194"/>
              <a:gd name="connsiteX3" fmla="*/ 1823053 w 10883901"/>
              <a:gd name="connsiteY3" fmla="*/ 0 h 6122194"/>
              <a:gd name="connsiteX4" fmla="*/ 2285619 w 10883901"/>
              <a:gd name="connsiteY4" fmla="*/ 0 h 6122194"/>
              <a:gd name="connsiteX5" fmla="*/ 2639346 w 10883901"/>
              <a:gd name="connsiteY5" fmla="*/ 0 h 6122194"/>
              <a:gd name="connsiteX6" fmla="*/ 3101912 w 10883901"/>
              <a:gd name="connsiteY6" fmla="*/ 0 h 6122194"/>
              <a:gd name="connsiteX7" fmla="*/ 3782156 w 10883901"/>
              <a:gd name="connsiteY7" fmla="*/ 0 h 6122194"/>
              <a:gd name="connsiteX8" fmla="*/ 4462399 w 10883901"/>
              <a:gd name="connsiteY8" fmla="*/ 0 h 6122194"/>
              <a:gd name="connsiteX9" fmla="*/ 4816126 w 10883901"/>
              <a:gd name="connsiteY9" fmla="*/ 0 h 6122194"/>
              <a:gd name="connsiteX10" fmla="*/ 5169853 w 10883901"/>
              <a:gd name="connsiteY10" fmla="*/ 0 h 6122194"/>
              <a:gd name="connsiteX11" fmla="*/ 5741258 w 10883901"/>
              <a:gd name="connsiteY11" fmla="*/ 0 h 6122194"/>
              <a:gd name="connsiteX12" fmla="*/ 6203824 w 10883901"/>
              <a:gd name="connsiteY12" fmla="*/ 0 h 6122194"/>
              <a:gd name="connsiteX13" fmla="*/ 6992906 w 10883901"/>
              <a:gd name="connsiteY13" fmla="*/ 0 h 6122194"/>
              <a:gd name="connsiteX14" fmla="*/ 7781989 w 10883901"/>
              <a:gd name="connsiteY14" fmla="*/ 0 h 6122194"/>
              <a:gd name="connsiteX15" fmla="*/ 8462233 w 10883901"/>
              <a:gd name="connsiteY15" fmla="*/ 0 h 6122194"/>
              <a:gd name="connsiteX16" fmla="*/ 9142477 w 10883901"/>
              <a:gd name="connsiteY16" fmla="*/ 0 h 6122194"/>
              <a:gd name="connsiteX17" fmla="*/ 9496204 w 10883901"/>
              <a:gd name="connsiteY17" fmla="*/ 0 h 6122194"/>
              <a:gd name="connsiteX18" fmla="*/ 10285286 w 10883901"/>
              <a:gd name="connsiteY18" fmla="*/ 0 h 6122194"/>
              <a:gd name="connsiteX19" fmla="*/ 10883901 w 10883901"/>
              <a:gd name="connsiteY19" fmla="*/ 0 h 6122194"/>
              <a:gd name="connsiteX20" fmla="*/ 10883901 w 10883901"/>
              <a:gd name="connsiteY20" fmla="*/ 619022 h 6122194"/>
              <a:gd name="connsiteX21" fmla="*/ 10883901 w 10883901"/>
              <a:gd name="connsiteY21" fmla="*/ 1176822 h 6122194"/>
              <a:gd name="connsiteX22" fmla="*/ 10883901 w 10883901"/>
              <a:gd name="connsiteY22" fmla="*/ 1673400 h 6122194"/>
              <a:gd name="connsiteX23" fmla="*/ 10883901 w 10883901"/>
              <a:gd name="connsiteY23" fmla="*/ 2414865 h 6122194"/>
              <a:gd name="connsiteX24" fmla="*/ 10883901 w 10883901"/>
              <a:gd name="connsiteY24" fmla="*/ 3217553 h 6122194"/>
              <a:gd name="connsiteX25" fmla="*/ 10883901 w 10883901"/>
              <a:gd name="connsiteY25" fmla="*/ 3897797 h 6122194"/>
              <a:gd name="connsiteX26" fmla="*/ 10883901 w 10883901"/>
              <a:gd name="connsiteY26" fmla="*/ 4455597 h 6122194"/>
              <a:gd name="connsiteX27" fmla="*/ 10883901 w 10883901"/>
              <a:gd name="connsiteY27" fmla="*/ 5074619 h 6122194"/>
              <a:gd name="connsiteX28" fmla="*/ 10883901 w 10883901"/>
              <a:gd name="connsiteY28" fmla="*/ 6122194 h 6122194"/>
              <a:gd name="connsiteX29" fmla="*/ 10312496 w 10883901"/>
              <a:gd name="connsiteY29" fmla="*/ 6122194 h 6122194"/>
              <a:gd name="connsiteX30" fmla="*/ 9523413 w 10883901"/>
              <a:gd name="connsiteY30" fmla="*/ 6122194 h 6122194"/>
              <a:gd name="connsiteX31" fmla="*/ 9060848 w 10883901"/>
              <a:gd name="connsiteY31" fmla="*/ 6122194 h 6122194"/>
              <a:gd name="connsiteX32" fmla="*/ 8162926 w 10883901"/>
              <a:gd name="connsiteY32" fmla="*/ 6122194 h 6122194"/>
              <a:gd name="connsiteX33" fmla="*/ 7809199 w 10883901"/>
              <a:gd name="connsiteY33" fmla="*/ 6122194 h 6122194"/>
              <a:gd name="connsiteX34" fmla="*/ 7455472 w 10883901"/>
              <a:gd name="connsiteY34" fmla="*/ 6122194 h 6122194"/>
              <a:gd name="connsiteX35" fmla="*/ 6992906 w 10883901"/>
              <a:gd name="connsiteY35" fmla="*/ 6122194 h 6122194"/>
              <a:gd name="connsiteX36" fmla="*/ 6421502 w 10883901"/>
              <a:gd name="connsiteY36" fmla="*/ 6122194 h 6122194"/>
              <a:gd name="connsiteX37" fmla="*/ 5958936 w 10883901"/>
              <a:gd name="connsiteY37" fmla="*/ 6122194 h 6122194"/>
              <a:gd name="connsiteX38" fmla="*/ 5169853 w 10883901"/>
              <a:gd name="connsiteY38" fmla="*/ 6122194 h 6122194"/>
              <a:gd name="connsiteX39" fmla="*/ 4271931 w 10883901"/>
              <a:gd name="connsiteY39" fmla="*/ 6122194 h 6122194"/>
              <a:gd name="connsiteX40" fmla="*/ 3700526 w 10883901"/>
              <a:gd name="connsiteY40" fmla="*/ 6122194 h 6122194"/>
              <a:gd name="connsiteX41" fmla="*/ 2911444 w 10883901"/>
              <a:gd name="connsiteY41" fmla="*/ 6122194 h 6122194"/>
              <a:gd name="connsiteX42" fmla="*/ 2122361 w 10883901"/>
              <a:gd name="connsiteY42" fmla="*/ 6122194 h 6122194"/>
              <a:gd name="connsiteX43" fmla="*/ 1550956 w 10883901"/>
              <a:gd name="connsiteY43" fmla="*/ 6122194 h 6122194"/>
              <a:gd name="connsiteX44" fmla="*/ 979551 w 10883901"/>
              <a:gd name="connsiteY44" fmla="*/ 6122194 h 6122194"/>
              <a:gd name="connsiteX45" fmla="*/ 0 w 10883901"/>
              <a:gd name="connsiteY45" fmla="*/ 6122194 h 6122194"/>
              <a:gd name="connsiteX46" fmla="*/ 0 w 10883901"/>
              <a:gd name="connsiteY46" fmla="*/ 5319506 h 6122194"/>
              <a:gd name="connsiteX47" fmla="*/ 0 w 10883901"/>
              <a:gd name="connsiteY47" fmla="*/ 4578041 h 6122194"/>
              <a:gd name="connsiteX48" fmla="*/ 0 w 10883901"/>
              <a:gd name="connsiteY48" fmla="*/ 3897797 h 6122194"/>
              <a:gd name="connsiteX49" fmla="*/ 0 w 10883901"/>
              <a:gd name="connsiteY49" fmla="*/ 3339997 h 6122194"/>
              <a:gd name="connsiteX50" fmla="*/ 0 w 10883901"/>
              <a:gd name="connsiteY50" fmla="*/ 2720975 h 6122194"/>
              <a:gd name="connsiteX51" fmla="*/ 0 w 10883901"/>
              <a:gd name="connsiteY51" fmla="*/ 2040731 h 6122194"/>
              <a:gd name="connsiteX52" fmla="*/ 0 w 10883901"/>
              <a:gd name="connsiteY52" fmla="*/ 1360488 h 6122194"/>
              <a:gd name="connsiteX53" fmla="*/ 0 w 10883901"/>
              <a:gd name="connsiteY53" fmla="*/ 863910 h 6122194"/>
              <a:gd name="connsiteX54" fmla="*/ 0 w 10883901"/>
              <a:gd name="connsiteY54" fmla="*/ 0 h 612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883901" h="6122194" fill="none" extrusionOk="0">
                <a:moveTo>
                  <a:pt x="0" y="0"/>
                </a:moveTo>
                <a:cubicBezTo>
                  <a:pt x="134329" y="-28493"/>
                  <a:pt x="325501" y="-22794"/>
                  <a:pt x="571405" y="0"/>
                </a:cubicBezTo>
                <a:cubicBezTo>
                  <a:pt x="817309" y="22794"/>
                  <a:pt x="1142182" y="-19027"/>
                  <a:pt x="1360488" y="0"/>
                </a:cubicBezTo>
                <a:cubicBezTo>
                  <a:pt x="1578794" y="19027"/>
                  <a:pt x="1596428" y="13263"/>
                  <a:pt x="1823053" y="0"/>
                </a:cubicBezTo>
                <a:cubicBezTo>
                  <a:pt x="2049679" y="-13263"/>
                  <a:pt x="2166787" y="6398"/>
                  <a:pt x="2285619" y="0"/>
                </a:cubicBezTo>
                <a:cubicBezTo>
                  <a:pt x="2404451" y="-6398"/>
                  <a:pt x="2504670" y="6347"/>
                  <a:pt x="2639346" y="0"/>
                </a:cubicBezTo>
                <a:cubicBezTo>
                  <a:pt x="2774022" y="-6347"/>
                  <a:pt x="2927214" y="22974"/>
                  <a:pt x="3101912" y="0"/>
                </a:cubicBezTo>
                <a:cubicBezTo>
                  <a:pt x="3276610" y="-22974"/>
                  <a:pt x="3495933" y="20874"/>
                  <a:pt x="3782156" y="0"/>
                </a:cubicBezTo>
                <a:cubicBezTo>
                  <a:pt x="4068379" y="-20874"/>
                  <a:pt x="4309319" y="-3020"/>
                  <a:pt x="4462399" y="0"/>
                </a:cubicBezTo>
                <a:cubicBezTo>
                  <a:pt x="4615479" y="3020"/>
                  <a:pt x="4690684" y="11307"/>
                  <a:pt x="4816126" y="0"/>
                </a:cubicBezTo>
                <a:cubicBezTo>
                  <a:pt x="4941568" y="-11307"/>
                  <a:pt x="4997880" y="3722"/>
                  <a:pt x="5169853" y="0"/>
                </a:cubicBezTo>
                <a:cubicBezTo>
                  <a:pt x="5341826" y="-3722"/>
                  <a:pt x="5507958" y="-19923"/>
                  <a:pt x="5741258" y="0"/>
                </a:cubicBezTo>
                <a:cubicBezTo>
                  <a:pt x="5974558" y="19923"/>
                  <a:pt x="6071201" y="1810"/>
                  <a:pt x="6203824" y="0"/>
                </a:cubicBezTo>
                <a:cubicBezTo>
                  <a:pt x="6336447" y="-1810"/>
                  <a:pt x="6760891" y="12260"/>
                  <a:pt x="6992906" y="0"/>
                </a:cubicBezTo>
                <a:cubicBezTo>
                  <a:pt x="7224921" y="-12260"/>
                  <a:pt x="7468014" y="-34720"/>
                  <a:pt x="7781989" y="0"/>
                </a:cubicBezTo>
                <a:cubicBezTo>
                  <a:pt x="8095964" y="34720"/>
                  <a:pt x="8252148" y="-11741"/>
                  <a:pt x="8462233" y="0"/>
                </a:cubicBezTo>
                <a:cubicBezTo>
                  <a:pt x="8672318" y="11741"/>
                  <a:pt x="8925047" y="-17076"/>
                  <a:pt x="9142477" y="0"/>
                </a:cubicBezTo>
                <a:cubicBezTo>
                  <a:pt x="9359907" y="17076"/>
                  <a:pt x="9347549" y="-9205"/>
                  <a:pt x="9496204" y="0"/>
                </a:cubicBezTo>
                <a:cubicBezTo>
                  <a:pt x="9644859" y="9205"/>
                  <a:pt x="9974926" y="-34058"/>
                  <a:pt x="10285286" y="0"/>
                </a:cubicBezTo>
                <a:cubicBezTo>
                  <a:pt x="10595646" y="34058"/>
                  <a:pt x="10721194" y="-29733"/>
                  <a:pt x="10883901" y="0"/>
                </a:cubicBezTo>
                <a:cubicBezTo>
                  <a:pt x="10909318" y="210912"/>
                  <a:pt x="10875408" y="322571"/>
                  <a:pt x="10883901" y="619022"/>
                </a:cubicBezTo>
                <a:cubicBezTo>
                  <a:pt x="10892394" y="915473"/>
                  <a:pt x="10864907" y="1000234"/>
                  <a:pt x="10883901" y="1176822"/>
                </a:cubicBezTo>
                <a:cubicBezTo>
                  <a:pt x="10902895" y="1353410"/>
                  <a:pt x="10887500" y="1519056"/>
                  <a:pt x="10883901" y="1673400"/>
                </a:cubicBezTo>
                <a:cubicBezTo>
                  <a:pt x="10880302" y="1827744"/>
                  <a:pt x="10915175" y="2047936"/>
                  <a:pt x="10883901" y="2414865"/>
                </a:cubicBezTo>
                <a:cubicBezTo>
                  <a:pt x="10852627" y="2781795"/>
                  <a:pt x="10922143" y="2839465"/>
                  <a:pt x="10883901" y="3217553"/>
                </a:cubicBezTo>
                <a:cubicBezTo>
                  <a:pt x="10845659" y="3595641"/>
                  <a:pt x="10911041" y="3589148"/>
                  <a:pt x="10883901" y="3897797"/>
                </a:cubicBezTo>
                <a:cubicBezTo>
                  <a:pt x="10856761" y="4206446"/>
                  <a:pt x="10874939" y="4335458"/>
                  <a:pt x="10883901" y="4455597"/>
                </a:cubicBezTo>
                <a:cubicBezTo>
                  <a:pt x="10892863" y="4575736"/>
                  <a:pt x="10885740" y="4790386"/>
                  <a:pt x="10883901" y="5074619"/>
                </a:cubicBezTo>
                <a:cubicBezTo>
                  <a:pt x="10882062" y="5358852"/>
                  <a:pt x="10916287" y="5753897"/>
                  <a:pt x="10883901" y="6122194"/>
                </a:cubicBezTo>
                <a:cubicBezTo>
                  <a:pt x="10661406" y="6095101"/>
                  <a:pt x="10478225" y="6099602"/>
                  <a:pt x="10312496" y="6122194"/>
                </a:cubicBezTo>
                <a:cubicBezTo>
                  <a:pt x="10146767" y="6144786"/>
                  <a:pt x="9896960" y="6083883"/>
                  <a:pt x="9523413" y="6122194"/>
                </a:cubicBezTo>
                <a:cubicBezTo>
                  <a:pt x="9149866" y="6160505"/>
                  <a:pt x="9198043" y="6110614"/>
                  <a:pt x="9060848" y="6122194"/>
                </a:cubicBezTo>
                <a:cubicBezTo>
                  <a:pt x="8923653" y="6133774"/>
                  <a:pt x="8491246" y="6138705"/>
                  <a:pt x="8162926" y="6122194"/>
                </a:cubicBezTo>
                <a:cubicBezTo>
                  <a:pt x="7834606" y="6105683"/>
                  <a:pt x="7977019" y="6117074"/>
                  <a:pt x="7809199" y="6122194"/>
                </a:cubicBezTo>
                <a:cubicBezTo>
                  <a:pt x="7641379" y="6127314"/>
                  <a:pt x="7533743" y="6138102"/>
                  <a:pt x="7455472" y="6122194"/>
                </a:cubicBezTo>
                <a:cubicBezTo>
                  <a:pt x="7377201" y="6106286"/>
                  <a:pt x="7103096" y="6140380"/>
                  <a:pt x="6992906" y="6122194"/>
                </a:cubicBezTo>
                <a:cubicBezTo>
                  <a:pt x="6882716" y="6104008"/>
                  <a:pt x="6673187" y="6120846"/>
                  <a:pt x="6421502" y="6122194"/>
                </a:cubicBezTo>
                <a:cubicBezTo>
                  <a:pt x="6169817" y="6123542"/>
                  <a:pt x="6137072" y="6112409"/>
                  <a:pt x="5958936" y="6122194"/>
                </a:cubicBezTo>
                <a:cubicBezTo>
                  <a:pt x="5780800" y="6131979"/>
                  <a:pt x="5330414" y="6126252"/>
                  <a:pt x="5169853" y="6122194"/>
                </a:cubicBezTo>
                <a:cubicBezTo>
                  <a:pt x="5009292" y="6118136"/>
                  <a:pt x="4534675" y="6082098"/>
                  <a:pt x="4271931" y="6122194"/>
                </a:cubicBezTo>
                <a:cubicBezTo>
                  <a:pt x="4009187" y="6162290"/>
                  <a:pt x="3954087" y="6138612"/>
                  <a:pt x="3700526" y="6122194"/>
                </a:cubicBezTo>
                <a:cubicBezTo>
                  <a:pt x="3446965" y="6105776"/>
                  <a:pt x="3095484" y="6161347"/>
                  <a:pt x="2911444" y="6122194"/>
                </a:cubicBezTo>
                <a:cubicBezTo>
                  <a:pt x="2727404" y="6083041"/>
                  <a:pt x="2345916" y="6136125"/>
                  <a:pt x="2122361" y="6122194"/>
                </a:cubicBezTo>
                <a:cubicBezTo>
                  <a:pt x="1898806" y="6108263"/>
                  <a:pt x="1681815" y="6107405"/>
                  <a:pt x="1550956" y="6122194"/>
                </a:cubicBezTo>
                <a:cubicBezTo>
                  <a:pt x="1420097" y="6136983"/>
                  <a:pt x="1188972" y="6136411"/>
                  <a:pt x="979551" y="6122194"/>
                </a:cubicBezTo>
                <a:cubicBezTo>
                  <a:pt x="770130" y="6107977"/>
                  <a:pt x="352949" y="6131915"/>
                  <a:pt x="0" y="6122194"/>
                </a:cubicBezTo>
                <a:cubicBezTo>
                  <a:pt x="3030" y="5865855"/>
                  <a:pt x="34140" y="5655801"/>
                  <a:pt x="0" y="5319506"/>
                </a:cubicBezTo>
                <a:cubicBezTo>
                  <a:pt x="-34140" y="4983211"/>
                  <a:pt x="32828" y="4765948"/>
                  <a:pt x="0" y="4578041"/>
                </a:cubicBezTo>
                <a:cubicBezTo>
                  <a:pt x="-32828" y="4390135"/>
                  <a:pt x="3661" y="4044949"/>
                  <a:pt x="0" y="3897797"/>
                </a:cubicBezTo>
                <a:cubicBezTo>
                  <a:pt x="-3661" y="3750645"/>
                  <a:pt x="-8383" y="3567822"/>
                  <a:pt x="0" y="3339997"/>
                </a:cubicBezTo>
                <a:cubicBezTo>
                  <a:pt x="8383" y="3112172"/>
                  <a:pt x="-13248" y="2959842"/>
                  <a:pt x="0" y="2720975"/>
                </a:cubicBezTo>
                <a:cubicBezTo>
                  <a:pt x="13248" y="2482108"/>
                  <a:pt x="-14944" y="2301712"/>
                  <a:pt x="0" y="2040731"/>
                </a:cubicBezTo>
                <a:cubicBezTo>
                  <a:pt x="14944" y="1779750"/>
                  <a:pt x="27645" y="1524712"/>
                  <a:pt x="0" y="1360488"/>
                </a:cubicBezTo>
                <a:cubicBezTo>
                  <a:pt x="-27645" y="1196264"/>
                  <a:pt x="-13308" y="999588"/>
                  <a:pt x="0" y="863910"/>
                </a:cubicBezTo>
                <a:cubicBezTo>
                  <a:pt x="13308" y="728232"/>
                  <a:pt x="2725" y="179529"/>
                  <a:pt x="0" y="0"/>
                </a:cubicBezTo>
                <a:close/>
              </a:path>
              <a:path w="10883901" h="6122194" stroke="0" extrusionOk="0">
                <a:moveTo>
                  <a:pt x="0" y="0"/>
                </a:moveTo>
                <a:cubicBezTo>
                  <a:pt x="205703" y="-18507"/>
                  <a:pt x="353161" y="15130"/>
                  <a:pt x="571405" y="0"/>
                </a:cubicBezTo>
                <a:cubicBezTo>
                  <a:pt x="789650" y="-15130"/>
                  <a:pt x="822601" y="3819"/>
                  <a:pt x="925132" y="0"/>
                </a:cubicBezTo>
                <a:cubicBezTo>
                  <a:pt x="1027663" y="-3819"/>
                  <a:pt x="1237324" y="22975"/>
                  <a:pt x="1387697" y="0"/>
                </a:cubicBezTo>
                <a:cubicBezTo>
                  <a:pt x="1538070" y="-22975"/>
                  <a:pt x="2004287" y="-30445"/>
                  <a:pt x="2176780" y="0"/>
                </a:cubicBezTo>
                <a:cubicBezTo>
                  <a:pt x="2349273" y="30445"/>
                  <a:pt x="2512864" y="5441"/>
                  <a:pt x="2639346" y="0"/>
                </a:cubicBezTo>
                <a:cubicBezTo>
                  <a:pt x="2765828" y="-5441"/>
                  <a:pt x="2843471" y="14671"/>
                  <a:pt x="2993073" y="0"/>
                </a:cubicBezTo>
                <a:cubicBezTo>
                  <a:pt x="3142675" y="-14671"/>
                  <a:pt x="3293482" y="21623"/>
                  <a:pt x="3564478" y="0"/>
                </a:cubicBezTo>
                <a:cubicBezTo>
                  <a:pt x="3835475" y="-21623"/>
                  <a:pt x="3831430" y="-15983"/>
                  <a:pt x="3918204" y="0"/>
                </a:cubicBezTo>
                <a:cubicBezTo>
                  <a:pt x="4004978" y="15983"/>
                  <a:pt x="4200976" y="5704"/>
                  <a:pt x="4271931" y="0"/>
                </a:cubicBezTo>
                <a:cubicBezTo>
                  <a:pt x="4342886" y="-5704"/>
                  <a:pt x="4807303" y="1945"/>
                  <a:pt x="5061014" y="0"/>
                </a:cubicBezTo>
                <a:cubicBezTo>
                  <a:pt x="5314725" y="-1945"/>
                  <a:pt x="5718441" y="20797"/>
                  <a:pt x="5958936" y="0"/>
                </a:cubicBezTo>
                <a:cubicBezTo>
                  <a:pt x="6199431" y="-20797"/>
                  <a:pt x="6639380" y="37534"/>
                  <a:pt x="6856858" y="0"/>
                </a:cubicBezTo>
                <a:cubicBezTo>
                  <a:pt x="7074336" y="-37534"/>
                  <a:pt x="7459669" y="-29657"/>
                  <a:pt x="7645940" y="0"/>
                </a:cubicBezTo>
                <a:cubicBezTo>
                  <a:pt x="7832211" y="29657"/>
                  <a:pt x="7990724" y="18144"/>
                  <a:pt x="8108506" y="0"/>
                </a:cubicBezTo>
                <a:cubicBezTo>
                  <a:pt x="8226288" y="-18144"/>
                  <a:pt x="8650749" y="-14461"/>
                  <a:pt x="8897589" y="0"/>
                </a:cubicBezTo>
                <a:cubicBezTo>
                  <a:pt x="9144429" y="14461"/>
                  <a:pt x="9240948" y="-5313"/>
                  <a:pt x="9577833" y="0"/>
                </a:cubicBezTo>
                <a:cubicBezTo>
                  <a:pt x="9914718" y="5313"/>
                  <a:pt x="10291074" y="8303"/>
                  <a:pt x="10883901" y="0"/>
                </a:cubicBezTo>
                <a:cubicBezTo>
                  <a:pt x="10896052" y="241877"/>
                  <a:pt x="10869123" y="526434"/>
                  <a:pt x="10883901" y="741466"/>
                </a:cubicBezTo>
                <a:cubicBezTo>
                  <a:pt x="10898679" y="956498"/>
                  <a:pt x="10918067" y="1188160"/>
                  <a:pt x="10883901" y="1482931"/>
                </a:cubicBezTo>
                <a:cubicBezTo>
                  <a:pt x="10849735" y="1777703"/>
                  <a:pt x="10895683" y="1932096"/>
                  <a:pt x="10883901" y="2101953"/>
                </a:cubicBezTo>
                <a:cubicBezTo>
                  <a:pt x="10872119" y="2271810"/>
                  <a:pt x="10880835" y="2491606"/>
                  <a:pt x="10883901" y="2720975"/>
                </a:cubicBezTo>
                <a:cubicBezTo>
                  <a:pt x="10886967" y="2950344"/>
                  <a:pt x="10899720" y="3314922"/>
                  <a:pt x="10883901" y="3523663"/>
                </a:cubicBezTo>
                <a:cubicBezTo>
                  <a:pt x="10868082" y="3732404"/>
                  <a:pt x="10903254" y="3962132"/>
                  <a:pt x="10883901" y="4203907"/>
                </a:cubicBezTo>
                <a:cubicBezTo>
                  <a:pt x="10864548" y="4445682"/>
                  <a:pt x="10871408" y="4521693"/>
                  <a:pt x="10883901" y="4700485"/>
                </a:cubicBezTo>
                <a:cubicBezTo>
                  <a:pt x="10896394" y="4879277"/>
                  <a:pt x="10865553" y="5007051"/>
                  <a:pt x="10883901" y="5258284"/>
                </a:cubicBezTo>
                <a:cubicBezTo>
                  <a:pt x="10902249" y="5509517"/>
                  <a:pt x="10864329" y="5913550"/>
                  <a:pt x="10883901" y="6122194"/>
                </a:cubicBezTo>
                <a:cubicBezTo>
                  <a:pt x="10670866" y="6145040"/>
                  <a:pt x="10414813" y="6143264"/>
                  <a:pt x="10203657" y="6122194"/>
                </a:cubicBezTo>
                <a:cubicBezTo>
                  <a:pt x="9992501" y="6101124"/>
                  <a:pt x="9924752" y="6132940"/>
                  <a:pt x="9849930" y="6122194"/>
                </a:cubicBezTo>
                <a:cubicBezTo>
                  <a:pt x="9775108" y="6111448"/>
                  <a:pt x="9500342" y="6149164"/>
                  <a:pt x="9278526" y="6122194"/>
                </a:cubicBezTo>
                <a:cubicBezTo>
                  <a:pt x="9056710" y="6095224"/>
                  <a:pt x="9007580" y="6102052"/>
                  <a:pt x="8815960" y="6122194"/>
                </a:cubicBezTo>
                <a:cubicBezTo>
                  <a:pt x="8624340" y="6142336"/>
                  <a:pt x="8402416" y="6090571"/>
                  <a:pt x="8135716" y="6122194"/>
                </a:cubicBezTo>
                <a:cubicBezTo>
                  <a:pt x="7869016" y="6153817"/>
                  <a:pt x="7755351" y="6135670"/>
                  <a:pt x="7564311" y="6122194"/>
                </a:cubicBezTo>
                <a:cubicBezTo>
                  <a:pt x="7373271" y="6108718"/>
                  <a:pt x="7033524" y="6092003"/>
                  <a:pt x="6666389" y="6122194"/>
                </a:cubicBezTo>
                <a:cubicBezTo>
                  <a:pt x="6299254" y="6152385"/>
                  <a:pt x="6205153" y="6099390"/>
                  <a:pt x="5877307" y="6122194"/>
                </a:cubicBezTo>
                <a:cubicBezTo>
                  <a:pt x="5549461" y="6144998"/>
                  <a:pt x="5669340" y="6123346"/>
                  <a:pt x="5523580" y="6122194"/>
                </a:cubicBezTo>
                <a:cubicBezTo>
                  <a:pt x="5377820" y="6121042"/>
                  <a:pt x="5028386" y="6144774"/>
                  <a:pt x="4625658" y="6122194"/>
                </a:cubicBezTo>
                <a:cubicBezTo>
                  <a:pt x="4222930" y="6099614"/>
                  <a:pt x="4310219" y="6143450"/>
                  <a:pt x="4054253" y="6122194"/>
                </a:cubicBezTo>
                <a:cubicBezTo>
                  <a:pt x="3798288" y="6100938"/>
                  <a:pt x="3598378" y="6152271"/>
                  <a:pt x="3374009" y="6122194"/>
                </a:cubicBezTo>
                <a:cubicBezTo>
                  <a:pt x="3149640" y="6092117"/>
                  <a:pt x="3131145" y="6118307"/>
                  <a:pt x="3020283" y="6122194"/>
                </a:cubicBezTo>
                <a:cubicBezTo>
                  <a:pt x="2909421" y="6126081"/>
                  <a:pt x="2540828" y="6140906"/>
                  <a:pt x="2340039" y="6122194"/>
                </a:cubicBezTo>
                <a:cubicBezTo>
                  <a:pt x="2139250" y="6103482"/>
                  <a:pt x="1765904" y="6139271"/>
                  <a:pt x="1550956" y="6122194"/>
                </a:cubicBezTo>
                <a:cubicBezTo>
                  <a:pt x="1336008" y="6105117"/>
                  <a:pt x="1229827" y="6114644"/>
                  <a:pt x="979551" y="6122194"/>
                </a:cubicBezTo>
                <a:cubicBezTo>
                  <a:pt x="729275" y="6129744"/>
                  <a:pt x="378864" y="6109444"/>
                  <a:pt x="0" y="6122194"/>
                </a:cubicBezTo>
                <a:cubicBezTo>
                  <a:pt x="-20170" y="5868429"/>
                  <a:pt x="28085" y="5626583"/>
                  <a:pt x="0" y="5380728"/>
                </a:cubicBezTo>
                <a:cubicBezTo>
                  <a:pt x="-28085" y="5134873"/>
                  <a:pt x="14379" y="5072156"/>
                  <a:pt x="0" y="4822928"/>
                </a:cubicBezTo>
                <a:cubicBezTo>
                  <a:pt x="-14379" y="4573700"/>
                  <a:pt x="-14452" y="4516372"/>
                  <a:pt x="0" y="4265128"/>
                </a:cubicBezTo>
                <a:cubicBezTo>
                  <a:pt x="14452" y="4013884"/>
                  <a:pt x="10725" y="3942879"/>
                  <a:pt x="0" y="3646107"/>
                </a:cubicBezTo>
                <a:cubicBezTo>
                  <a:pt x="-10725" y="3349335"/>
                  <a:pt x="-13446" y="3104911"/>
                  <a:pt x="0" y="2965863"/>
                </a:cubicBezTo>
                <a:cubicBezTo>
                  <a:pt x="13446" y="2826815"/>
                  <a:pt x="5796" y="2567898"/>
                  <a:pt x="0" y="2285619"/>
                </a:cubicBezTo>
                <a:cubicBezTo>
                  <a:pt x="-5796" y="2003340"/>
                  <a:pt x="-23780" y="1893459"/>
                  <a:pt x="0" y="1727819"/>
                </a:cubicBezTo>
                <a:cubicBezTo>
                  <a:pt x="23780" y="1562179"/>
                  <a:pt x="-32853" y="1160795"/>
                  <a:pt x="0" y="986353"/>
                </a:cubicBezTo>
                <a:cubicBezTo>
                  <a:pt x="32853" y="811911"/>
                  <a:pt x="41035" y="233839"/>
                  <a:pt x="0" y="0"/>
                </a:cubicBezTo>
                <a:close/>
              </a:path>
            </a:pathLst>
          </a:custGeom>
          <a:ln w="57150">
            <a:solidFill>
              <a:schemeClr val="bg2"/>
            </a:solidFill>
            <a:extLst>
              <a:ext uri="{C807C97D-BFC1-408E-A445-0C87EB9F89A2}">
                <ask:lineSketchStyleProps xmlns:ask="http://schemas.microsoft.com/office/drawing/2018/sketchyshapes" sd="677350395">
                  <a:prstGeom prst="rect">
                    <a:avLst/>
                  </a:prstGeom>
                  <ask:type>
                    <ask:lineSketchFreehand/>
                  </ask:type>
                </ask:lineSketchStyleProps>
              </a:ext>
            </a:extLst>
          </a:ln>
        </p:spPr>
      </p:pic>
    </p:spTree>
    <p:extLst>
      <p:ext uri="{BB962C8B-B14F-4D97-AF65-F5344CB8AC3E}">
        <p14:creationId xmlns:p14="http://schemas.microsoft.com/office/powerpoint/2010/main" val="203146928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D0577-A87D-FB05-77B4-9F9A83E447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86D8E8-292F-D24D-49C5-52860D297B85}"/>
              </a:ext>
            </a:extLst>
          </p:cNvPr>
          <p:cNvSpPr txBox="1"/>
          <p:nvPr/>
        </p:nvSpPr>
        <p:spPr>
          <a:xfrm>
            <a:off x="772286" y="2875002"/>
            <a:ext cx="7859649" cy="2123658"/>
          </a:xfrm>
          <a:prstGeom prst="rect">
            <a:avLst/>
          </a:prstGeom>
          <a:noFill/>
        </p:spPr>
        <p:txBody>
          <a:bodyPr wrap="square" rtlCol="0">
            <a:spAutoFit/>
          </a:bodyPr>
          <a:lstStyle/>
          <a:p>
            <a:r>
              <a:rPr lang="en-US" sz="6600">
                <a:solidFill>
                  <a:schemeClr val="bg1"/>
                </a:solidFill>
                <a:latin typeface="Abadi" panose="020B0604020104020204" pitchFamily="34" charset="0"/>
              </a:rPr>
              <a:t>Exploring the problem</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566651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08AB52BA-D478-6070-2DE7-C36FA5A10AF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8C1A8B-7FF9-CC8E-1D95-4879B6976F7F}"/>
              </a:ext>
            </a:extLst>
          </p:cNvPr>
          <p:cNvPicPr>
            <a:picLocks noChangeAspect="1"/>
          </p:cNvPicPr>
          <p:nvPr/>
        </p:nvPicPr>
        <p:blipFill>
          <a:blip r:embed="rId4"/>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64904F39-DFBF-09DD-D7D3-AB189BFE28CC}"/>
              </a:ext>
            </a:extLst>
          </p:cNvPr>
          <p:cNvPicPr>
            <a:picLocks noChangeAspect="1"/>
          </p:cNvPicPr>
          <p:nvPr/>
        </p:nvPicPr>
        <p:blipFill>
          <a:blip r:embed="rId5"/>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14F24C09-6510-86B2-CDA8-3B47DEA9FE2B}"/>
              </a:ext>
            </a:extLst>
          </p:cNvPr>
          <p:cNvPicPr>
            <a:picLocks noChangeAspect="1"/>
          </p:cNvPicPr>
          <p:nvPr/>
        </p:nvPicPr>
        <p:blipFill>
          <a:blip r:embed="rId6"/>
          <a:stretch>
            <a:fillRect/>
          </a:stretch>
        </p:blipFill>
        <p:spPr>
          <a:xfrm>
            <a:off x="1270914" y="2328709"/>
            <a:ext cx="9650172" cy="2200582"/>
          </a:xfrm>
          <a:solidFill>
            <a:srgbClr val="E5F1DD"/>
          </a:solidFill>
          <a:ln w="57150">
            <a:solidFill>
              <a:schemeClr val="bg2"/>
            </a:solidFill>
          </a:ln>
        </p:spPr>
      </p:pic>
      <p:pic>
        <p:nvPicPr>
          <p:cNvPr id="5" name="Picture 4">
            <a:extLst>
              <a:ext uri="{FF2B5EF4-FFF2-40B4-BE49-F238E27FC236}">
                <a16:creationId xmlns:a16="http://schemas.microsoft.com/office/drawing/2014/main" id="{36172899-D6E8-9390-C3BB-7302AED298DE}"/>
              </a:ext>
            </a:extLst>
          </p:cNvPr>
          <p:cNvPicPr>
            <a:picLocks noChangeAspect="1"/>
          </p:cNvPicPr>
          <p:nvPr/>
        </p:nvPicPr>
        <p:blipFill>
          <a:blip r:embed="rId7"/>
          <a:stretch>
            <a:fillRect/>
          </a:stretch>
        </p:blipFill>
        <p:spPr>
          <a:xfrm>
            <a:off x="766762" y="768631"/>
            <a:ext cx="10658475" cy="5525136"/>
          </a:xfrm>
          <a:custGeom>
            <a:avLst/>
            <a:gdLst>
              <a:gd name="connsiteX0" fmla="*/ 0 w 10658475"/>
              <a:gd name="connsiteY0" fmla="*/ 0 h 5525136"/>
              <a:gd name="connsiteX1" fmla="*/ 666155 w 10658475"/>
              <a:gd name="connsiteY1" fmla="*/ 0 h 5525136"/>
              <a:gd name="connsiteX2" fmla="*/ 1545479 w 10658475"/>
              <a:gd name="connsiteY2" fmla="*/ 0 h 5525136"/>
              <a:gd name="connsiteX3" fmla="*/ 2105049 w 10658475"/>
              <a:gd name="connsiteY3" fmla="*/ 0 h 5525136"/>
              <a:gd name="connsiteX4" fmla="*/ 2451449 w 10658475"/>
              <a:gd name="connsiteY4" fmla="*/ 0 h 5525136"/>
              <a:gd name="connsiteX5" fmla="*/ 3330773 w 10658475"/>
              <a:gd name="connsiteY5" fmla="*/ 0 h 5525136"/>
              <a:gd name="connsiteX6" fmla="*/ 3677174 w 10658475"/>
              <a:gd name="connsiteY6" fmla="*/ 0 h 5525136"/>
              <a:gd name="connsiteX7" fmla="*/ 4556498 w 10658475"/>
              <a:gd name="connsiteY7" fmla="*/ 0 h 5525136"/>
              <a:gd name="connsiteX8" fmla="*/ 5222653 w 10658475"/>
              <a:gd name="connsiteY8" fmla="*/ 0 h 5525136"/>
              <a:gd name="connsiteX9" fmla="*/ 5888807 w 10658475"/>
              <a:gd name="connsiteY9" fmla="*/ 0 h 5525136"/>
              <a:gd name="connsiteX10" fmla="*/ 6661547 w 10658475"/>
              <a:gd name="connsiteY10" fmla="*/ 0 h 5525136"/>
              <a:gd name="connsiteX11" fmla="*/ 7327702 w 10658475"/>
              <a:gd name="connsiteY11" fmla="*/ 0 h 5525136"/>
              <a:gd name="connsiteX12" fmla="*/ 7887272 w 10658475"/>
              <a:gd name="connsiteY12" fmla="*/ 0 h 5525136"/>
              <a:gd name="connsiteX13" fmla="*/ 8340257 w 10658475"/>
              <a:gd name="connsiteY13" fmla="*/ 0 h 5525136"/>
              <a:gd name="connsiteX14" fmla="*/ 8793242 w 10658475"/>
              <a:gd name="connsiteY14" fmla="*/ 0 h 5525136"/>
              <a:gd name="connsiteX15" fmla="*/ 9246227 w 10658475"/>
              <a:gd name="connsiteY15" fmla="*/ 0 h 5525136"/>
              <a:gd name="connsiteX16" fmla="*/ 9699212 w 10658475"/>
              <a:gd name="connsiteY16" fmla="*/ 0 h 5525136"/>
              <a:gd name="connsiteX17" fmla="*/ 10658475 w 10658475"/>
              <a:gd name="connsiteY17" fmla="*/ 0 h 5525136"/>
              <a:gd name="connsiteX18" fmla="*/ 10658475 w 10658475"/>
              <a:gd name="connsiteY18" fmla="*/ 745893 h 5525136"/>
              <a:gd name="connsiteX19" fmla="*/ 10658475 w 10658475"/>
              <a:gd name="connsiteY19" fmla="*/ 1381284 h 5525136"/>
              <a:gd name="connsiteX20" fmla="*/ 10658475 w 10658475"/>
              <a:gd name="connsiteY20" fmla="*/ 2182429 h 5525136"/>
              <a:gd name="connsiteX21" fmla="*/ 10658475 w 10658475"/>
              <a:gd name="connsiteY21" fmla="*/ 2817819 h 5525136"/>
              <a:gd name="connsiteX22" fmla="*/ 10658475 w 10658475"/>
              <a:gd name="connsiteY22" fmla="*/ 3508461 h 5525136"/>
              <a:gd name="connsiteX23" fmla="*/ 10658475 w 10658475"/>
              <a:gd name="connsiteY23" fmla="*/ 4143852 h 5525136"/>
              <a:gd name="connsiteX24" fmla="*/ 10658475 w 10658475"/>
              <a:gd name="connsiteY24" fmla="*/ 4889745 h 5525136"/>
              <a:gd name="connsiteX25" fmla="*/ 10658475 w 10658475"/>
              <a:gd name="connsiteY25" fmla="*/ 5525136 h 5525136"/>
              <a:gd name="connsiteX26" fmla="*/ 10205490 w 10658475"/>
              <a:gd name="connsiteY26" fmla="*/ 5525136 h 5525136"/>
              <a:gd name="connsiteX27" fmla="*/ 9645920 w 10658475"/>
              <a:gd name="connsiteY27" fmla="*/ 5525136 h 5525136"/>
              <a:gd name="connsiteX28" fmla="*/ 9086350 w 10658475"/>
              <a:gd name="connsiteY28" fmla="*/ 5525136 h 5525136"/>
              <a:gd name="connsiteX29" fmla="*/ 8207026 w 10658475"/>
              <a:gd name="connsiteY29" fmla="*/ 5525136 h 5525136"/>
              <a:gd name="connsiteX30" fmla="*/ 7860625 w 10658475"/>
              <a:gd name="connsiteY30" fmla="*/ 5525136 h 5525136"/>
              <a:gd name="connsiteX31" fmla="*/ 7407640 w 10658475"/>
              <a:gd name="connsiteY31" fmla="*/ 5525136 h 5525136"/>
              <a:gd name="connsiteX32" fmla="*/ 6741485 w 10658475"/>
              <a:gd name="connsiteY32" fmla="*/ 5525136 h 5525136"/>
              <a:gd name="connsiteX33" fmla="*/ 6075331 w 10658475"/>
              <a:gd name="connsiteY33" fmla="*/ 5525136 h 5525136"/>
              <a:gd name="connsiteX34" fmla="*/ 5728930 w 10658475"/>
              <a:gd name="connsiteY34" fmla="*/ 5525136 h 5525136"/>
              <a:gd name="connsiteX35" fmla="*/ 5062776 w 10658475"/>
              <a:gd name="connsiteY35" fmla="*/ 5525136 h 5525136"/>
              <a:gd name="connsiteX36" fmla="*/ 4609790 w 10658475"/>
              <a:gd name="connsiteY36" fmla="*/ 5525136 h 5525136"/>
              <a:gd name="connsiteX37" fmla="*/ 4263390 w 10658475"/>
              <a:gd name="connsiteY37" fmla="*/ 5525136 h 5525136"/>
              <a:gd name="connsiteX38" fmla="*/ 3384066 w 10658475"/>
              <a:gd name="connsiteY38" fmla="*/ 5525136 h 5525136"/>
              <a:gd name="connsiteX39" fmla="*/ 2611326 w 10658475"/>
              <a:gd name="connsiteY39" fmla="*/ 5525136 h 5525136"/>
              <a:gd name="connsiteX40" fmla="*/ 1732002 w 10658475"/>
              <a:gd name="connsiteY40" fmla="*/ 5525136 h 5525136"/>
              <a:gd name="connsiteX41" fmla="*/ 1065848 w 10658475"/>
              <a:gd name="connsiteY41" fmla="*/ 5525136 h 5525136"/>
              <a:gd name="connsiteX42" fmla="*/ 0 w 10658475"/>
              <a:gd name="connsiteY42" fmla="*/ 5525136 h 5525136"/>
              <a:gd name="connsiteX43" fmla="*/ 0 w 10658475"/>
              <a:gd name="connsiteY43" fmla="*/ 4944997 h 5525136"/>
              <a:gd name="connsiteX44" fmla="*/ 0 w 10658475"/>
              <a:gd name="connsiteY44" fmla="*/ 4254355 h 5525136"/>
              <a:gd name="connsiteX45" fmla="*/ 0 w 10658475"/>
              <a:gd name="connsiteY45" fmla="*/ 3729467 h 5525136"/>
              <a:gd name="connsiteX46" fmla="*/ 0 w 10658475"/>
              <a:gd name="connsiteY46" fmla="*/ 2928322 h 5525136"/>
              <a:gd name="connsiteX47" fmla="*/ 0 w 10658475"/>
              <a:gd name="connsiteY47" fmla="*/ 2182429 h 5525136"/>
              <a:gd name="connsiteX48" fmla="*/ 0 w 10658475"/>
              <a:gd name="connsiteY48" fmla="*/ 1547038 h 5525136"/>
              <a:gd name="connsiteX49" fmla="*/ 0 w 10658475"/>
              <a:gd name="connsiteY49" fmla="*/ 966899 h 5525136"/>
              <a:gd name="connsiteX50" fmla="*/ 0 w 10658475"/>
              <a:gd name="connsiteY50" fmla="*/ 0 h 55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658475" h="5525136" fill="none" extrusionOk="0">
                <a:moveTo>
                  <a:pt x="0" y="0"/>
                </a:moveTo>
                <a:cubicBezTo>
                  <a:pt x="285886" y="-5492"/>
                  <a:pt x="366709" y="-17965"/>
                  <a:pt x="666155" y="0"/>
                </a:cubicBezTo>
                <a:cubicBezTo>
                  <a:pt x="965601" y="17965"/>
                  <a:pt x="1215762" y="-6473"/>
                  <a:pt x="1545479" y="0"/>
                </a:cubicBezTo>
                <a:cubicBezTo>
                  <a:pt x="1875196" y="6473"/>
                  <a:pt x="1883502" y="4518"/>
                  <a:pt x="2105049" y="0"/>
                </a:cubicBezTo>
                <a:cubicBezTo>
                  <a:pt x="2326596" y="-4518"/>
                  <a:pt x="2316113" y="-15854"/>
                  <a:pt x="2451449" y="0"/>
                </a:cubicBezTo>
                <a:cubicBezTo>
                  <a:pt x="2586785" y="15854"/>
                  <a:pt x="2954865" y="-16219"/>
                  <a:pt x="3330773" y="0"/>
                </a:cubicBezTo>
                <a:cubicBezTo>
                  <a:pt x="3706681" y="16219"/>
                  <a:pt x="3583054" y="-3956"/>
                  <a:pt x="3677174" y="0"/>
                </a:cubicBezTo>
                <a:cubicBezTo>
                  <a:pt x="3771294" y="3956"/>
                  <a:pt x="4338414" y="12614"/>
                  <a:pt x="4556498" y="0"/>
                </a:cubicBezTo>
                <a:cubicBezTo>
                  <a:pt x="4774582" y="-12614"/>
                  <a:pt x="5034316" y="-20233"/>
                  <a:pt x="5222653" y="0"/>
                </a:cubicBezTo>
                <a:cubicBezTo>
                  <a:pt x="5410990" y="20233"/>
                  <a:pt x="5700960" y="15480"/>
                  <a:pt x="5888807" y="0"/>
                </a:cubicBezTo>
                <a:cubicBezTo>
                  <a:pt x="6076654" y="-15480"/>
                  <a:pt x="6353384" y="-10617"/>
                  <a:pt x="6661547" y="0"/>
                </a:cubicBezTo>
                <a:cubicBezTo>
                  <a:pt x="6969710" y="10617"/>
                  <a:pt x="7122926" y="22481"/>
                  <a:pt x="7327702" y="0"/>
                </a:cubicBezTo>
                <a:cubicBezTo>
                  <a:pt x="7532479" y="-22481"/>
                  <a:pt x="7661116" y="-7220"/>
                  <a:pt x="7887272" y="0"/>
                </a:cubicBezTo>
                <a:cubicBezTo>
                  <a:pt x="8113428" y="7220"/>
                  <a:pt x="8224878" y="17399"/>
                  <a:pt x="8340257" y="0"/>
                </a:cubicBezTo>
                <a:cubicBezTo>
                  <a:pt x="8455637" y="-17399"/>
                  <a:pt x="8622820" y="-4807"/>
                  <a:pt x="8793242" y="0"/>
                </a:cubicBezTo>
                <a:cubicBezTo>
                  <a:pt x="8963665" y="4807"/>
                  <a:pt x="9110494" y="16953"/>
                  <a:pt x="9246227" y="0"/>
                </a:cubicBezTo>
                <a:cubicBezTo>
                  <a:pt x="9381960" y="-16953"/>
                  <a:pt x="9556173" y="-16683"/>
                  <a:pt x="9699212" y="0"/>
                </a:cubicBezTo>
                <a:cubicBezTo>
                  <a:pt x="9842252" y="16683"/>
                  <a:pt x="10354716" y="16991"/>
                  <a:pt x="10658475" y="0"/>
                </a:cubicBezTo>
                <a:cubicBezTo>
                  <a:pt x="10680036" y="332126"/>
                  <a:pt x="10639286" y="546434"/>
                  <a:pt x="10658475" y="745893"/>
                </a:cubicBezTo>
                <a:cubicBezTo>
                  <a:pt x="10677664" y="945352"/>
                  <a:pt x="10674410" y="1165895"/>
                  <a:pt x="10658475" y="1381284"/>
                </a:cubicBezTo>
                <a:cubicBezTo>
                  <a:pt x="10642540" y="1596673"/>
                  <a:pt x="10650124" y="1997107"/>
                  <a:pt x="10658475" y="2182429"/>
                </a:cubicBezTo>
                <a:cubicBezTo>
                  <a:pt x="10666826" y="2367751"/>
                  <a:pt x="10637636" y="2523266"/>
                  <a:pt x="10658475" y="2817819"/>
                </a:cubicBezTo>
                <a:cubicBezTo>
                  <a:pt x="10679315" y="3112372"/>
                  <a:pt x="10631769" y="3358476"/>
                  <a:pt x="10658475" y="3508461"/>
                </a:cubicBezTo>
                <a:cubicBezTo>
                  <a:pt x="10685181" y="3658446"/>
                  <a:pt x="10641332" y="3858788"/>
                  <a:pt x="10658475" y="4143852"/>
                </a:cubicBezTo>
                <a:cubicBezTo>
                  <a:pt x="10675618" y="4428916"/>
                  <a:pt x="10676918" y="4728948"/>
                  <a:pt x="10658475" y="4889745"/>
                </a:cubicBezTo>
                <a:cubicBezTo>
                  <a:pt x="10640032" y="5050542"/>
                  <a:pt x="10663476" y="5381082"/>
                  <a:pt x="10658475" y="5525136"/>
                </a:cubicBezTo>
                <a:cubicBezTo>
                  <a:pt x="10524737" y="5524336"/>
                  <a:pt x="10303574" y="5507493"/>
                  <a:pt x="10205490" y="5525136"/>
                </a:cubicBezTo>
                <a:cubicBezTo>
                  <a:pt x="10107407" y="5542779"/>
                  <a:pt x="9802002" y="5507732"/>
                  <a:pt x="9645920" y="5525136"/>
                </a:cubicBezTo>
                <a:cubicBezTo>
                  <a:pt x="9489838" y="5542541"/>
                  <a:pt x="9253162" y="5525302"/>
                  <a:pt x="9086350" y="5525136"/>
                </a:cubicBezTo>
                <a:cubicBezTo>
                  <a:pt x="8919538" y="5524971"/>
                  <a:pt x="8574295" y="5512299"/>
                  <a:pt x="8207026" y="5525136"/>
                </a:cubicBezTo>
                <a:cubicBezTo>
                  <a:pt x="7839757" y="5537973"/>
                  <a:pt x="7958498" y="5540483"/>
                  <a:pt x="7860625" y="5525136"/>
                </a:cubicBezTo>
                <a:cubicBezTo>
                  <a:pt x="7762752" y="5509789"/>
                  <a:pt x="7557528" y="5541160"/>
                  <a:pt x="7407640" y="5525136"/>
                </a:cubicBezTo>
                <a:cubicBezTo>
                  <a:pt x="7257753" y="5509112"/>
                  <a:pt x="6876718" y="5514768"/>
                  <a:pt x="6741485" y="5525136"/>
                </a:cubicBezTo>
                <a:cubicBezTo>
                  <a:pt x="6606252" y="5535504"/>
                  <a:pt x="6339528" y="5526508"/>
                  <a:pt x="6075331" y="5525136"/>
                </a:cubicBezTo>
                <a:cubicBezTo>
                  <a:pt x="5811134" y="5523764"/>
                  <a:pt x="5893350" y="5530963"/>
                  <a:pt x="5728930" y="5525136"/>
                </a:cubicBezTo>
                <a:cubicBezTo>
                  <a:pt x="5564510" y="5519309"/>
                  <a:pt x="5287469" y="5493400"/>
                  <a:pt x="5062776" y="5525136"/>
                </a:cubicBezTo>
                <a:cubicBezTo>
                  <a:pt x="4838083" y="5556872"/>
                  <a:pt x="4718518" y="5534327"/>
                  <a:pt x="4609790" y="5525136"/>
                </a:cubicBezTo>
                <a:cubicBezTo>
                  <a:pt x="4501062" y="5515945"/>
                  <a:pt x="4410668" y="5536379"/>
                  <a:pt x="4263390" y="5525136"/>
                </a:cubicBezTo>
                <a:cubicBezTo>
                  <a:pt x="4116112" y="5513893"/>
                  <a:pt x="3820857" y="5525038"/>
                  <a:pt x="3384066" y="5525136"/>
                </a:cubicBezTo>
                <a:cubicBezTo>
                  <a:pt x="2947275" y="5525234"/>
                  <a:pt x="2909586" y="5546629"/>
                  <a:pt x="2611326" y="5525136"/>
                </a:cubicBezTo>
                <a:cubicBezTo>
                  <a:pt x="2313066" y="5503643"/>
                  <a:pt x="1983066" y="5532564"/>
                  <a:pt x="1732002" y="5525136"/>
                </a:cubicBezTo>
                <a:cubicBezTo>
                  <a:pt x="1480938" y="5517708"/>
                  <a:pt x="1376677" y="5523463"/>
                  <a:pt x="1065848" y="5525136"/>
                </a:cubicBezTo>
                <a:cubicBezTo>
                  <a:pt x="755019" y="5526809"/>
                  <a:pt x="395334" y="5508062"/>
                  <a:pt x="0" y="5525136"/>
                </a:cubicBezTo>
                <a:cubicBezTo>
                  <a:pt x="22898" y="5248275"/>
                  <a:pt x="-12656" y="5123775"/>
                  <a:pt x="0" y="4944997"/>
                </a:cubicBezTo>
                <a:cubicBezTo>
                  <a:pt x="12656" y="4766219"/>
                  <a:pt x="-19669" y="4485908"/>
                  <a:pt x="0" y="4254355"/>
                </a:cubicBezTo>
                <a:cubicBezTo>
                  <a:pt x="19669" y="4022802"/>
                  <a:pt x="692" y="3975856"/>
                  <a:pt x="0" y="3729467"/>
                </a:cubicBezTo>
                <a:cubicBezTo>
                  <a:pt x="-692" y="3483078"/>
                  <a:pt x="14189" y="3172507"/>
                  <a:pt x="0" y="2928322"/>
                </a:cubicBezTo>
                <a:cubicBezTo>
                  <a:pt x="-14189" y="2684137"/>
                  <a:pt x="7312" y="2506731"/>
                  <a:pt x="0" y="2182429"/>
                </a:cubicBezTo>
                <a:cubicBezTo>
                  <a:pt x="-7312" y="1858127"/>
                  <a:pt x="29977" y="1711327"/>
                  <a:pt x="0" y="1547038"/>
                </a:cubicBezTo>
                <a:cubicBezTo>
                  <a:pt x="-29977" y="1382749"/>
                  <a:pt x="15432" y="1108261"/>
                  <a:pt x="0" y="966899"/>
                </a:cubicBezTo>
                <a:cubicBezTo>
                  <a:pt x="-15432" y="825537"/>
                  <a:pt x="-26205" y="470361"/>
                  <a:pt x="0" y="0"/>
                </a:cubicBezTo>
                <a:close/>
              </a:path>
              <a:path w="10658475" h="5525136" stroke="0" extrusionOk="0">
                <a:moveTo>
                  <a:pt x="0" y="0"/>
                </a:moveTo>
                <a:cubicBezTo>
                  <a:pt x="192455" y="21049"/>
                  <a:pt x="549227" y="4811"/>
                  <a:pt x="772739" y="0"/>
                </a:cubicBezTo>
                <a:cubicBezTo>
                  <a:pt x="996251" y="-4811"/>
                  <a:pt x="1120089" y="18221"/>
                  <a:pt x="1225725" y="0"/>
                </a:cubicBezTo>
                <a:cubicBezTo>
                  <a:pt x="1331361" y="-18221"/>
                  <a:pt x="1636449" y="18617"/>
                  <a:pt x="1891879" y="0"/>
                </a:cubicBezTo>
                <a:cubicBezTo>
                  <a:pt x="2147309" y="-18617"/>
                  <a:pt x="2411797" y="2339"/>
                  <a:pt x="2558034" y="0"/>
                </a:cubicBezTo>
                <a:cubicBezTo>
                  <a:pt x="2704272" y="-2339"/>
                  <a:pt x="2780450" y="-12912"/>
                  <a:pt x="2904434" y="0"/>
                </a:cubicBezTo>
                <a:cubicBezTo>
                  <a:pt x="3028418" y="12912"/>
                  <a:pt x="3201878" y="18064"/>
                  <a:pt x="3357420" y="0"/>
                </a:cubicBezTo>
                <a:cubicBezTo>
                  <a:pt x="3512962" y="-18064"/>
                  <a:pt x="3542121" y="883"/>
                  <a:pt x="3703820" y="0"/>
                </a:cubicBezTo>
                <a:cubicBezTo>
                  <a:pt x="3865519" y="-883"/>
                  <a:pt x="3979076" y="-16097"/>
                  <a:pt x="4156805" y="0"/>
                </a:cubicBezTo>
                <a:cubicBezTo>
                  <a:pt x="4334534" y="16097"/>
                  <a:pt x="4350466" y="16797"/>
                  <a:pt x="4503206" y="0"/>
                </a:cubicBezTo>
                <a:cubicBezTo>
                  <a:pt x="4655946" y="-16797"/>
                  <a:pt x="4804252" y="-22731"/>
                  <a:pt x="5062776" y="0"/>
                </a:cubicBezTo>
                <a:cubicBezTo>
                  <a:pt x="5321300" y="22731"/>
                  <a:pt x="5398801" y="-2579"/>
                  <a:pt x="5622346" y="0"/>
                </a:cubicBezTo>
                <a:cubicBezTo>
                  <a:pt x="5845891" y="2579"/>
                  <a:pt x="5910852" y="-5712"/>
                  <a:pt x="6181915" y="0"/>
                </a:cubicBezTo>
                <a:cubicBezTo>
                  <a:pt x="6452978" y="5712"/>
                  <a:pt x="6553139" y="23474"/>
                  <a:pt x="6848070" y="0"/>
                </a:cubicBezTo>
                <a:cubicBezTo>
                  <a:pt x="7143002" y="-23474"/>
                  <a:pt x="7457708" y="-40095"/>
                  <a:pt x="7727394" y="0"/>
                </a:cubicBezTo>
                <a:cubicBezTo>
                  <a:pt x="7997080" y="40095"/>
                  <a:pt x="8211653" y="11769"/>
                  <a:pt x="8606719" y="0"/>
                </a:cubicBezTo>
                <a:cubicBezTo>
                  <a:pt x="9001786" y="-11769"/>
                  <a:pt x="8906281" y="16189"/>
                  <a:pt x="9059704" y="0"/>
                </a:cubicBezTo>
                <a:cubicBezTo>
                  <a:pt x="9213128" y="-16189"/>
                  <a:pt x="9500269" y="22338"/>
                  <a:pt x="9619274" y="0"/>
                </a:cubicBezTo>
                <a:cubicBezTo>
                  <a:pt x="9738279" y="-22338"/>
                  <a:pt x="10231683" y="-4836"/>
                  <a:pt x="10658475" y="0"/>
                </a:cubicBezTo>
                <a:cubicBezTo>
                  <a:pt x="10665258" y="209831"/>
                  <a:pt x="10650757" y="346571"/>
                  <a:pt x="10658475" y="690642"/>
                </a:cubicBezTo>
                <a:cubicBezTo>
                  <a:pt x="10666193" y="1034713"/>
                  <a:pt x="10646530" y="1022729"/>
                  <a:pt x="10658475" y="1326033"/>
                </a:cubicBezTo>
                <a:cubicBezTo>
                  <a:pt x="10670420" y="1629337"/>
                  <a:pt x="10659751" y="1640360"/>
                  <a:pt x="10658475" y="1850921"/>
                </a:cubicBezTo>
                <a:cubicBezTo>
                  <a:pt x="10657199" y="2061482"/>
                  <a:pt x="10662288" y="2249719"/>
                  <a:pt x="10658475" y="2541563"/>
                </a:cubicBezTo>
                <a:cubicBezTo>
                  <a:pt x="10654662" y="2833407"/>
                  <a:pt x="10652455" y="2989250"/>
                  <a:pt x="10658475" y="3176953"/>
                </a:cubicBezTo>
                <a:cubicBezTo>
                  <a:pt x="10664496" y="3364656"/>
                  <a:pt x="10686246" y="3616908"/>
                  <a:pt x="10658475" y="3922847"/>
                </a:cubicBezTo>
                <a:cubicBezTo>
                  <a:pt x="10630704" y="4228786"/>
                  <a:pt x="10644031" y="4466727"/>
                  <a:pt x="10658475" y="4613489"/>
                </a:cubicBezTo>
                <a:cubicBezTo>
                  <a:pt x="10672919" y="4760251"/>
                  <a:pt x="10679351" y="5256572"/>
                  <a:pt x="10658475" y="5525136"/>
                </a:cubicBezTo>
                <a:cubicBezTo>
                  <a:pt x="10279619" y="5500586"/>
                  <a:pt x="10195890" y="5562403"/>
                  <a:pt x="9779151" y="5525136"/>
                </a:cubicBezTo>
                <a:cubicBezTo>
                  <a:pt x="9362412" y="5487869"/>
                  <a:pt x="9494924" y="5506559"/>
                  <a:pt x="9326166" y="5525136"/>
                </a:cubicBezTo>
                <a:cubicBezTo>
                  <a:pt x="9157409" y="5543713"/>
                  <a:pt x="9020876" y="5520369"/>
                  <a:pt x="8873180" y="5525136"/>
                </a:cubicBezTo>
                <a:cubicBezTo>
                  <a:pt x="8725484" y="5529903"/>
                  <a:pt x="8640429" y="5543853"/>
                  <a:pt x="8420195" y="5525136"/>
                </a:cubicBezTo>
                <a:cubicBezTo>
                  <a:pt x="8199962" y="5506419"/>
                  <a:pt x="8199426" y="5518800"/>
                  <a:pt x="8073795" y="5525136"/>
                </a:cubicBezTo>
                <a:cubicBezTo>
                  <a:pt x="7948164" y="5531472"/>
                  <a:pt x="7746975" y="5536335"/>
                  <a:pt x="7620810" y="5525136"/>
                </a:cubicBezTo>
                <a:cubicBezTo>
                  <a:pt x="7494646" y="5513937"/>
                  <a:pt x="7008347" y="5554153"/>
                  <a:pt x="6741485" y="5525136"/>
                </a:cubicBezTo>
                <a:cubicBezTo>
                  <a:pt x="6474624" y="5496119"/>
                  <a:pt x="6407989" y="5522060"/>
                  <a:pt x="6288500" y="5525136"/>
                </a:cubicBezTo>
                <a:cubicBezTo>
                  <a:pt x="6169012" y="5528212"/>
                  <a:pt x="5850441" y="5543588"/>
                  <a:pt x="5515761" y="5525136"/>
                </a:cubicBezTo>
                <a:cubicBezTo>
                  <a:pt x="5181081" y="5506684"/>
                  <a:pt x="5122519" y="5527291"/>
                  <a:pt x="4956191" y="5525136"/>
                </a:cubicBezTo>
                <a:cubicBezTo>
                  <a:pt x="4789863" y="5522982"/>
                  <a:pt x="4518091" y="5543950"/>
                  <a:pt x="4290036" y="5525136"/>
                </a:cubicBezTo>
                <a:cubicBezTo>
                  <a:pt x="4061981" y="5506322"/>
                  <a:pt x="3686680" y="5532965"/>
                  <a:pt x="3517297" y="5525136"/>
                </a:cubicBezTo>
                <a:cubicBezTo>
                  <a:pt x="3347914" y="5517307"/>
                  <a:pt x="3001418" y="5515909"/>
                  <a:pt x="2744557" y="5525136"/>
                </a:cubicBezTo>
                <a:cubicBezTo>
                  <a:pt x="2487696" y="5534363"/>
                  <a:pt x="2312754" y="5519073"/>
                  <a:pt x="2184987" y="5525136"/>
                </a:cubicBezTo>
                <a:cubicBezTo>
                  <a:pt x="2057220" y="5531200"/>
                  <a:pt x="1611714" y="5485852"/>
                  <a:pt x="1305663" y="5525136"/>
                </a:cubicBezTo>
                <a:cubicBezTo>
                  <a:pt x="999612" y="5564420"/>
                  <a:pt x="459483" y="5532690"/>
                  <a:pt x="0" y="5525136"/>
                </a:cubicBezTo>
                <a:cubicBezTo>
                  <a:pt x="26473" y="5212678"/>
                  <a:pt x="-28946" y="5040523"/>
                  <a:pt x="0" y="4723991"/>
                </a:cubicBezTo>
                <a:cubicBezTo>
                  <a:pt x="28946" y="4407459"/>
                  <a:pt x="551" y="4294324"/>
                  <a:pt x="0" y="4033349"/>
                </a:cubicBezTo>
                <a:cubicBezTo>
                  <a:pt x="-551" y="3772374"/>
                  <a:pt x="22955" y="3707638"/>
                  <a:pt x="0" y="3397959"/>
                </a:cubicBezTo>
                <a:cubicBezTo>
                  <a:pt x="-22955" y="3088280"/>
                  <a:pt x="-10559" y="2962993"/>
                  <a:pt x="0" y="2762568"/>
                </a:cubicBezTo>
                <a:cubicBezTo>
                  <a:pt x="10559" y="2562143"/>
                  <a:pt x="5332" y="2360791"/>
                  <a:pt x="0" y="2127177"/>
                </a:cubicBezTo>
                <a:cubicBezTo>
                  <a:pt x="-5332" y="1893563"/>
                  <a:pt x="20525" y="1794831"/>
                  <a:pt x="0" y="1491787"/>
                </a:cubicBezTo>
                <a:cubicBezTo>
                  <a:pt x="-20525" y="1188743"/>
                  <a:pt x="26724" y="1140315"/>
                  <a:pt x="0" y="801145"/>
                </a:cubicBezTo>
                <a:cubicBezTo>
                  <a:pt x="-26724" y="461975"/>
                  <a:pt x="-37704" y="293245"/>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2135624672">
                  <a:prstGeom prst="rect">
                    <a:avLst/>
                  </a:prstGeom>
                  <ask:type>
                    <ask:lineSketchFreehand/>
                  </ask:type>
                </ask:lineSketchStyleProps>
              </a:ext>
            </a:extLst>
          </a:ln>
        </p:spPr>
      </p:pic>
    </p:spTree>
    <p:extLst>
      <p:ext uri="{BB962C8B-B14F-4D97-AF65-F5344CB8AC3E}">
        <p14:creationId xmlns:p14="http://schemas.microsoft.com/office/powerpoint/2010/main" val="157399778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727F-F0ED-DAE9-5C37-19713077B6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F5A18E-4737-0AAC-0635-B572C68833AE}"/>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23AA8D1A-775C-5C01-28BF-E0C7E0BD19EF}"/>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B37365FB-9E00-E3D3-BE00-B7C226C72E2B}"/>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sp>
        <p:nvSpPr>
          <p:cNvPr id="9" name="TextBox 8">
            <a:extLst>
              <a:ext uri="{FF2B5EF4-FFF2-40B4-BE49-F238E27FC236}">
                <a16:creationId xmlns:a16="http://schemas.microsoft.com/office/drawing/2014/main" id="{1AA62050-ED82-BA96-E941-1FFD4B813730}"/>
              </a:ext>
            </a:extLst>
          </p:cNvPr>
          <p:cNvSpPr txBox="1"/>
          <p:nvPr/>
        </p:nvSpPr>
        <p:spPr>
          <a:xfrm>
            <a:off x="990600" y="2044571"/>
            <a:ext cx="9144000" cy="31700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badi" panose="020B0604020104020204" pitchFamily="34" charset="0"/>
                <a:ea typeface="+mn-ea"/>
                <a:cs typeface="+mn-cs"/>
              </a:rPr>
              <a:t>…is complex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badi" panose="020B0604020104020204" pitchFamily="34" charset="0"/>
                <a:ea typeface="+mn-ea"/>
                <a:cs typeface="+mn-cs"/>
              </a:rPr>
              <a:t>…is a ‘cannot’, not a ‘will not’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badi" panose="020B0604020104020204" pitchFamily="34" charset="0"/>
                <a:ea typeface="+mn-ea"/>
                <a:cs typeface="+mn-cs"/>
              </a:rPr>
              <a:t>…can be unpredictable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badi" panose="020B0604020104020204" pitchFamily="34" charset="0"/>
                <a:ea typeface="+mn-ea"/>
                <a:cs typeface="+mn-cs"/>
              </a:rPr>
              <a:t>…affects understanding as well as action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badi" panose="020B0604020104020204" pitchFamily="34" charset="0"/>
                <a:ea typeface="+mn-ea"/>
                <a:cs typeface="+mn-cs"/>
              </a:rPr>
              <a:t>…is triggered by all sorts of stimuli</a:t>
            </a:r>
          </a:p>
        </p:txBody>
      </p:sp>
      <p:sp>
        <p:nvSpPr>
          <p:cNvPr id="11" name="TextBox 10">
            <a:extLst>
              <a:ext uri="{FF2B5EF4-FFF2-40B4-BE49-F238E27FC236}">
                <a16:creationId xmlns:a16="http://schemas.microsoft.com/office/drawing/2014/main" id="{80AC6857-88C2-6F60-CB71-1F589CCCFA32}"/>
              </a:ext>
            </a:extLst>
          </p:cNvPr>
          <p:cNvSpPr txBox="1"/>
          <p:nvPr/>
        </p:nvSpPr>
        <p:spPr>
          <a:xfrm>
            <a:off x="790574" y="771525"/>
            <a:ext cx="7859649" cy="1107996"/>
          </a:xfrm>
          <a:prstGeom prst="rect">
            <a:avLst/>
          </a:prstGeom>
          <a:noFill/>
        </p:spPr>
        <p:txBody>
          <a:bodyPr wrap="square" rtlCol="0">
            <a:spAutoFit/>
          </a:bodyPr>
          <a:lstStyle/>
          <a:p>
            <a:r>
              <a:rPr lang="en-US" sz="6600">
                <a:solidFill>
                  <a:prstClr val="white"/>
                </a:solidFill>
                <a:latin typeface="Abadi" panose="020B0604020104020204" pitchFamily="34" charset="0"/>
              </a:rPr>
              <a:t>Demand avoidance…</a:t>
            </a:r>
            <a:endParaRPr lang="en-GB" sz="6600">
              <a:solidFill>
                <a:prstClr val="white"/>
              </a:solidFill>
              <a:latin typeface="Abadi" panose="020B0604020104020204" pitchFamily="34" charset="0"/>
            </a:endParaRPr>
          </a:p>
        </p:txBody>
      </p:sp>
    </p:spTree>
    <p:extLst>
      <p:ext uri="{BB962C8B-B14F-4D97-AF65-F5344CB8AC3E}">
        <p14:creationId xmlns:p14="http://schemas.microsoft.com/office/powerpoint/2010/main" val="77492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A44F25AA-A1FD-5F6C-374A-70DE99889C1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6CF89E-3431-90C6-03EB-F2028DE12F8D}"/>
              </a:ext>
            </a:extLst>
          </p:cNvPr>
          <p:cNvPicPr>
            <a:picLocks noChangeAspect="1"/>
          </p:cNvPicPr>
          <p:nvPr/>
        </p:nvPicPr>
        <p:blipFill>
          <a:blip r:embed="rId4"/>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F2543281-8CFC-6C11-7F53-8748628C83E9}"/>
              </a:ext>
            </a:extLst>
          </p:cNvPr>
          <p:cNvPicPr>
            <a:picLocks noChangeAspect="1"/>
          </p:cNvPicPr>
          <p:nvPr/>
        </p:nvPicPr>
        <p:blipFill>
          <a:blip r:embed="rId5"/>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75DAA30B-2D57-7943-F831-311162D34D60}"/>
              </a:ext>
            </a:extLst>
          </p:cNvPr>
          <p:cNvPicPr>
            <a:picLocks noChangeAspect="1"/>
          </p:cNvPicPr>
          <p:nvPr/>
        </p:nvPicPr>
        <p:blipFill>
          <a:blip r:embed="rId6"/>
          <a:stretch>
            <a:fillRect/>
          </a:stretch>
        </p:blipFill>
        <p:spPr>
          <a:xfrm>
            <a:off x="1270914" y="2328709"/>
            <a:ext cx="9650172" cy="2200582"/>
          </a:xfrm>
          <a:solidFill>
            <a:srgbClr val="E5F1DD"/>
          </a:solidFill>
          <a:ln w="57150">
            <a:solidFill>
              <a:schemeClr val="bg2"/>
            </a:solidFill>
          </a:ln>
        </p:spPr>
      </p:pic>
      <p:pic>
        <p:nvPicPr>
          <p:cNvPr id="6" name="Picture 5">
            <a:extLst>
              <a:ext uri="{FF2B5EF4-FFF2-40B4-BE49-F238E27FC236}">
                <a16:creationId xmlns:a16="http://schemas.microsoft.com/office/drawing/2014/main" id="{47AF6959-7812-8C91-71CA-7F2C5C87997C}"/>
              </a:ext>
            </a:extLst>
          </p:cNvPr>
          <p:cNvPicPr>
            <a:picLocks noChangeAspect="1"/>
          </p:cNvPicPr>
          <p:nvPr/>
        </p:nvPicPr>
        <p:blipFill>
          <a:blip r:embed="rId7"/>
          <a:stretch>
            <a:fillRect/>
          </a:stretch>
        </p:blipFill>
        <p:spPr>
          <a:xfrm>
            <a:off x="766762" y="496721"/>
            <a:ext cx="10658475" cy="5864558"/>
          </a:xfrm>
          <a:custGeom>
            <a:avLst/>
            <a:gdLst>
              <a:gd name="connsiteX0" fmla="*/ 0 w 10658475"/>
              <a:gd name="connsiteY0" fmla="*/ 0 h 5864558"/>
              <a:gd name="connsiteX1" fmla="*/ 805307 w 10658475"/>
              <a:gd name="connsiteY1" fmla="*/ 0 h 5864558"/>
              <a:gd name="connsiteX2" fmla="*/ 1077690 w 10658475"/>
              <a:gd name="connsiteY2" fmla="*/ 0 h 5864558"/>
              <a:gd name="connsiteX3" fmla="*/ 1882997 w 10658475"/>
              <a:gd name="connsiteY3" fmla="*/ 0 h 5864558"/>
              <a:gd name="connsiteX4" fmla="*/ 2475135 w 10658475"/>
              <a:gd name="connsiteY4" fmla="*/ 0 h 5864558"/>
              <a:gd name="connsiteX5" fmla="*/ 2747518 w 10658475"/>
              <a:gd name="connsiteY5" fmla="*/ 0 h 5864558"/>
              <a:gd name="connsiteX6" fmla="*/ 3446240 w 10658475"/>
              <a:gd name="connsiteY6" fmla="*/ 0 h 5864558"/>
              <a:gd name="connsiteX7" fmla="*/ 4038378 w 10658475"/>
              <a:gd name="connsiteY7" fmla="*/ 0 h 5864558"/>
              <a:gd name="connsiteX8" fmla="*/ 4417346 w 10658475"/>
              <a:gd name="connsiteY8" fmla="*/ 0 h 5864558"/>
              <a:gd name="connsiteX9" fmla="*/ 4796314 w 10658475"/>
              <a:gd name="connsiteY9" fmla="*/ 0 h 5864558"/>
              <a:gd name="connsiteX10" fmla="*/ 5495036 w 10658475"/>
              <a:gd name="connsiteY10" fmla="*/ 0 h 5864558"/>
              <a:gd name="connsiteX11" fmla="*/ 6193758 w 10658475"/>
              <a:gd name="connsiteY11" fmla="*/ 0 h 5864558"/>
              <a:gd name="connsiteX12" fmla="*/ 6892481 w 10658475"/>
              <a:gd name="connsiteY12" fmla="*/ 0 h 5864558"/>
              <a:gd name="connsiteX13" fmla="*/ 7484618 w 10658475"/>
              <a:gd name="connsiteY13" fmla="*/ 0 h 5864558"/>
              <a:gd name="connsiteX14" fmla="*/ 8076756 w 10658475"/>
              <a:gd name="connsiteY14" fmla="*/ 0 h 5864558"/>
              <a:gd name="connsiteX15" fmla="*/ 8562308 w 10658475"/>
              <a:gd name="connsiteY15" fmla="*/ 0 h 5864558"/>
              <a:gd name="connsiteX16" fmla="*/ 8941276 w 10658475"/>
              <a:gd name="connsiteY16" fmla="*/ 0 h 5864558"/>
              <a:gd name="connsiteX17" fmla="*/ 9320244 w 10658475"/>
              <a:gd name="connsiteY17" fmla="*/ 0 h 5864558"/>
              <a:gd name="connsiteX18" fmla="*/ 9699212 w 10658475"/>
              <a:gd name="connsiteY18" fmla="*/ 0 h 5864558"/>
              <a:gd name="connsiteX19" fmla="*/ 10658475 w 10658475"/>
              <a:gd name="connsiteY19" fmla="*/ 0 h 5864558"/>
              <a:gd name="connsiteX20" fmla="*/ 10658475 w 10658475"/>
              <a:gd name="connsiteY20" fmla="*/ 410519 h 5864558"/>
              <a:gd name="connsiteX21" fmla="*/ 10658475 w 10658475"/>
              <a:gd name="connsiteY21" fmla="*/ 1114266 h 5864558"/>
              <a:gd name="connsiteX22" fmla="*/ 10658475 w 10658475"/>
              <a:gd name="connsiteY22" fmla="*/ 1524785 h 5864558"/>
              <a:gd name="connsiteX23" fmla="*/ 10658475 w 10658475"/>
              <a:gd name="connsiteY23" fmla="*/ 1993950 h 5864558"/>
              <a:gd name="connsiteX24" fmla="*/ 10658475 w 10658475"/>
              <a:gd name="connsiteY24" fmla="*/ 2639051 h 5864558"/>
              <a:gd name="connsiteX25" fmla="*/ 10658475 w 10658475"/>
              <a:gd name="connsiteY25" fmla="*/ 3284152 h 5864558"/>
              <a:gd name="connsiteX26" fmla="*/ 10658475 w 10658475"/>
              <a:gd name="connsiteY26" fmla="*/ 3929254 h 5864558"/>
              <a:gd name="connsiteX27" fmla="*/ 10658475 w 10658475"/>
              <a:gd name="connsiteY27" fmla="*/ 4457064 h 5864558"/>
              <a:gd name="connsiteX28" fmla="*/ 10658475 w 10658475"/>
              <a:gd name="connsiteY28" fmla="*/ 5102165 h 5864558"/>
              <a:gd name="connsiteX29" fmla="*/ 10658475 w 10658475"/>
              <a:gd name="connsiteY29" fmla="*/ 5864558 h 5864558"/>
              <a:gd name="connsiteX30" fmla="*/ 10386092 w 10658475"/>
              <a:gd name="connsiteY30" fmla="*/ 5864558 h 5864558"/>
              <a:gd name="connsiteX31" fmla="*/ 10007124 w 10658475"/>
              <a:gd name="connsiteY31" fmla="*/ 5864558 h 5864558"/>
              <a:gd name="connsiteX32" fmla="*/ 9628156 w 10658475"/>
              <a:gd name="connsiteY32" fmla="*/ 5864558 h 5864558"/>
              <a:gd name="connsiteX33" fmla="*/ 8822849 w 10658475"/>
              <a:gd name="connsiteY33" fmla="*/ 5864558 h 5864558"/>
              <a:gd name="connsiteX34" fmla="*/ 8337296 w 10658475"/>
              <a:gd name="connsiteY34" fmla="*/ 5864558 h 5864558"/>
              <a:gd name="connsiteX35" fmla="*/ 7745159 w 10658475"/>
              <a:gd name="connsiteY35" fmla="*/ 5864558 h 5864558"/>
              <a:gd name="connsiteX36" fmla="*/ 7046436 w 10658475"/>
              <a:gd name="connsiteY36" fmla="*/ 5864558 h 5864558"/>
              <a:gd name="connsiteX37" fmla="*/ 6241129 w 10658475"/>
              <a:gd name="connsiteY37" fmla="*/ 5864558 h 5864558"/>
              <a:gd name="connsiteX38" fmla="*/ 5542407 w 10658475"/>
              <a:gd name="connsiteY38" fmla="*/ 5864558 h 5864558"/>
              <a:gd name="connsiteX39" fmla="*/ 4950270 w 10658475"/>
              <a:gd name="connsiteY39" fmla="*/ 5864558 h 5864558"/>
              <a:gd name="connsiteX40" fmla="*/ 4677886 w 10658475"/>
              <a:gd name="connsiteY40" fmla="*/ 5864558 h 5864558"/>
              <a:gd name="connsiteX41" fmla="*/ 4298918 w 10658475"/>
              <a:gd name="connsiteY41" fmla="*/ 5864558 h 5864558"/>
              <a:gd name="connsiteX42" fmla="*/ 3600196 w 10658475"/>
              <a:gd name="connsiteY42" fmla="*/ 5864558 h 5864558"/>
              <a:gd name="connsiteX43" fmla="*/ 2794889 w 10658475"/>
              <a:gd name="connsiteY43" fmla="*/ 5864558 h 5864558"/>
              <a:gd name="connsiteX44" fmla="*/ 1989582 w 10658475"/>
              <a:gd name="connsiteY44" fmla="*/ 5864558 h 5864558"/>
              <a:gd name="connsiteX45" fmla="*/ 1504029 w 10658475"/>
              <a:gd name="connsiteY45" fmla="*/ 5864558 h 5864558"/>
              <a:gd name="connsiteX46" fmla="*/ 698722 w 10658475"/>
              <a:gd name="connsiteY46" fmla="*/ 5864558 h 5864558"/>
              <a:gd name="connsiteX47" fmla="*/ 0 w 10658475"/>
              <a:gd name="connsiteY47" fmla="*/ 5864558 h 5864558"/>
              <a:gd name="connsiteX48" fmla="*/ 0 w 10658475"/>
              <a:gd name="connsiteY48" fmla="*/ 5336748 h 5864558"/>
              <a:gd name="connsiteX49" fmla="*/ 0 w 10658475"/>
              <a:gd name="connsiteY49" fmla="*/ 4808938 h 5864558"/>
              <a:gd name="connsiteX50" fmla="*/ 0 w 10658475"/>
              <a:gd name="connsiteY50" fmla="*/ 4398419 h 5864558"/>
              <a:gd name="connsiteX51" fmla="*/ 0 w 10658475"/>
              <a:gd name="connsiteY51" fmla="*/ 3929254 h 5864558"/>
              <a:gd name="connsiteX52" fmla="*/ 0 w 10658475"/>
              <a:gd name="connsiteY52" fmla="*/ 3342798 h 5864558"/>
              <a:gd name="connsiteX53" fmla="*/ 0 w 10658475"/>
              <a:gd name="connsiteY53" fmla="*/ 2873633 h 5864558"/>
              <a:gd name="connsiteX54" fmla="*/ 0 w 10658475"/>
              <a:gd name="connsiteY54" fmla="*/ 2287178 h 5864558"/>
              <a:gd name="connsiteX55" fmla="*/ 0 w 10658475"/>
              <a:gd name="connsiteY55" fmla="*/ 1759367 h 5864558"/>
              <a:gd name="connsiteX56" fmla="*/ 0 w 10658475"/>
              <a:gd name="connsiteY56" fmla="*/ 1348848 h 5864558"/>
              <a:gd name="connsiteX57" fmla="*/ 0 w 10658475"/>
              <a:gd name="connsiteY57" fmla="*/ 821038 h 5864558"/>
              <a:gd name="connsiteX58" fmla="*/ 0 w 10658475"/>
              <a:gd name="connsiteY58" fmla="*/ 0 h 5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58475" h="5864558" fill="none" extrusionOk="0">
                <a:moveTo>
                  <a:pt x="0" y="0"/>
                </a:moveTo>
                <a:cubicBezTo>
                  <a:pt x="232654" y="-71329"/>
                  <a:pt x="443877" y="11674"/>
                  <a:pt x="805307" y="0"/>
                </a:cubicBezTo>
                <a:cubicBezTo>
                  <a:pt x="1166737" y="-11674"/>
                  <a:pt x="960496" y="12823"/>
                  <a:pt x="1077690" y="0"/>
                </a:cubicBezTo>
                <a:cubicBezTo>
                  <a:pt x="1194884" y="-12823"/>
                  <a:pt x="1526885" y="74246"/>
                  <a:pt x="1882997" y="0"/>
                </a:cubicBezTo>
                <a:cubicBezTo>
                  <a:pt x="2239109" y="-74246"/>
                  <a:pt x="2209633" y="36662"/>
                  <a:pt x="2475135" y="0"/>
                </a:cubicBezTo>
                <a:cubicBezTo>
                  <a:pt x="2740637" y="-36662"/>
                  <a:pt x="2650909" y="1346"/>
                  <a:pt x="2747518" y="0"/>
                </a:cubicBezTo>
                <a:cubicBezTo>
                  <a:pt x="2844127" y="-1346"/>
                  <a:pt x="3184230" y="49693"/>
                  <a:pt x="3446240" y="0"/>
                </a:cubicBezTo>
                <a:cubicBezTo>
                  <a:pt x="3708250" y="-49693"/>
                  <a:pt x="3776450" y="37162"/>
                  <a:pt x="4038378" y="0"/>
                </a:cubicBezTo>
                <a:cubicBezTo>
                  <a:pt x="4300306" y="-37162"/>
                  <a:pt x="4306842" y="40003"/>
                  <a:pt x="4417346" y="0"/>
                </a:cubicBezTo>
                <a:cubicBezTo>
                  <a:pt x="4527850" y="-40003"/>
                  <a:pt x="4661727" y="33669"/>
                  <a:pt x="4796314" y="0"/>
                </a:cubicBezTo>
                <a:cubicBezTo>
                  <a:pt x="4930901" y="-33669"/>
                  <a:pt x="5255622" y="10676"/>
                  <a:pt x="5495036" y="0"/>
                </a:cubicBezTo>
                <a:cubicBezTo>
                  <a:pt x="5734450" y="-10676"/>
                  <a:pt x="6046005" y="6890"/>
                  <a:pt x="6193758" y="0"/>
                </a:cubicBezTo>
                <a:cubicBezTo>
                  <a:pt x="6341511" y="-6890"/>
                  <a:pt x="6589913" y="73076"/>
                  <a:pt x="6892481" y="0"/>
                </a:cubicBezTo>
                <a:cubicBezTo>
                  <a:pt x="7195049" y="-73076"/>
                  <a:pt x="7311386" y="54559"/>
                  <a:pt x="7484618" y="0"/>
                </a:cubicBezTo>
                <a:cubicBezTo>
                  <a:pt x="7657850" y="-54559"/>
                  <a:pt x="7892144" y="59790"/>
                  <a:pt x="8076756" y="0"/>
                </a:cubicBezTo>
                <a:cubicBezTo>
                  <a:pt x="8261368" y="-59790"/>
                  <a:pt x="8409307" y="35556"/>
                  <a:pt x="8562308" y="0"/>
                </a:cubicBezTo>
                <a:cubicBezTo>
                  <a:pt x="8715309" y="-35556"/>
                  <a:pt x="8848004" y="45046"/>
                  <a:pt x="8941276" y="0"/>
                </a:cubicBezTo>
                <a:cubicBezTo>
                  <a:pt x="9034548" y="-45046"/>
                  <a:pt x="9183689" y="37592"/>
                  <a:pt x="9320244" y="0"/>
                </a:cubicBezTo>
                <a:cubicBezTo>
                  <a:pt x="9456799" y="-37592"/>
                  <a:pt x="9528507" y="26953"/>
                  <a:pt x="9699212" y="0"/>
                </a:cubicBezTo>
                <a:cubicBezTo>
                  <a:pt x="9869917" y="-26953"/>
                  <a:pt x="10265952" y="110270"/>
                  <a:pt x="10658475" y="0"/>
                </a:cubicBezTo>
                <a:cubicBezTo>
                  <a:pt x="10704571" y="178252"/>
                  <a:pt x="10647166" y="290931"/>
                  <a:pt x="10658475" y="410519"/>
                </a:cubicBezTo>
                <a:cubicBezTo>
                  <a:pt x="10669784" y="530107"/>
                  <a:pt x="10613641" y="821584"/>
                  <a:pt x="10658475" y="1114266"/>
                </a:cubicBezTo>
                <a:cubicBezTo>
                  <a:pt x="10703309" y="1406948"/>
                  <a:pt x="10651189" y="1362346"/>
                  <a:pt x="10658475" y="1524785"/>
                </a:cubicBezTo>
                <a:cubicBezTo>
                  <a:pt x="10665761" y="1687224"/>
                  <a:pt x="10624038" y="1807732"/>
                  <a:pt x="10658475" y="1993950"/>
                </a:cubicBezTo>
                <a:cubicBezTo>
                  <a:pt x="10692912" y="2180169"/>
                  <a:pt x="10593941" y="2372021"/>
                  <a:pt x="10658475" y="2639051"/>
                </a:cubicBezTo>
                <a:cubicBezTo>
                  <a:pt x="10723009" y="2906081"/>
                  <a:pt x="10657543" y="3129752"/>
                  <a:pt x="10658475" y="3284152"/>
                </a:cubicBezTo>
                <a:cubicBezTo>
                  <a:pt x="10659407" y="3438552"/>
                  <a:pt x="10597293" y="3637621"/>
                  <a:pt x="10658475" y="3929254"/>
                </a:cubicBezTo>
                <a:cubicBezTo>
                  <a:pt x="10719657" y="4220887"/>
                  <a:pt x="10607937" y="4258548"/>
                  <a:pt x="10658475" y="4457064"/>
                </a:cubicBezTo>
                <a:cubicBezTo>
                  <a:pt x="10709013" y="4655580"/>
                  <a:pt x="10606377" y="4797619"/>
                  <a:pt x="10658475" y="5102165"/>
                </a:cubicBezTo>
                <a:cubicBezTo>
                  <a:pt x="10710573" y="5406711"/>
                  <a:pt x="10594111" y="5699184"/>
                  <a:pt x="10658475" y="5864558"/>
                </a:cubicBezTo>
                <a:cubicBezTo>
                  <a:pt x="10587793" y="5884883"/>
                  <a:pt x="10509576" y="5862199"/>
                  <a:pt x="10386092" y="5864558"/>
                </a:cubicBezTo>
                <a:cubicBezTo>
                  <a:pt x="10262608" y="5866917"/>
                  <a:pt x="10106549" y="5829195"/>
                  <a:pt x="10007124" y="5864558"/>
                </a:cubicBezTo>
                <a:cubicBezTo>
                  <a:pt x="9907699" y="5899921"/>
                  <a:pt x="9787181" y="5851118"/>
                  <a:pt x="9628156" y="5864558"/>
                </a:cubicBezTo>
                <a:cubicBezTo>
                  <a:pt x="9469131" y="5877998"/>
                  <a:pt x="9148733" y="5830487"/>
                  <a:pt x="8822849" y="5864558"/>
                </a:cubicBezTo>
                <a:cubicBezTo>
                  <a:pt x="8496965" y="5898629"/>
                  <a:pt x="8536076" y="5862742"/>
                  <a:pt x="8337296" y="5864558"/>
                </a:cubicBezTo>
                <a:cubicBezTo>
                  <a:pt x="8138516" y="5866374"/>
                  <a:pt x="8039921" y="5854902"/>
                  <a:pt x="7745159" y="5864558"/>
                </a:cubicBezTo>
                <a:cubicBezTo>
                  <a:pt x="7450397" y="5874214"/>
                  <a:pt x="7200867" y="5809463"/>
                  <a:pt x="7046436" y="5864558"/>
                </a:cubicBezTo>
                <a:cubicBezTo>
                  <a:pt x="6892005" y="5919653"/>
                  <a:pt x="6605121" y="5837052"/>
                  <a:pt x="6241129" y="5864558"/>
                </a:cubicBezTo>
                <a:cubicBezTo>
                  <a:pt x="5877137" y="5892064"/>
                  <a:pt x="5758188" y="5832599"/>
                  <a:pt x="5542407" y="5864558"/>
                </a:cubicBezTo>
                <a:cubicBezTo>
                  <a:pt x="5326626" y="5896517"/>
                  <a:pt x="5241908" y="5852363"/>
                  <a:pt x="4950270" y="5864558"/>
                </a:cubicBezTo>
                <a:cubicBezTo>
                  <a:pt x="4658632" y="5876753"/>
                  <a:pt x="4805530" y="5835308"/>
                  <a:pt x="4677886" y="5864558"/>
                </a:cubicBezTo>
                <a:cubicBezTo>
                  <a:pt x="4550242" y="5893808"/>
                  <a:pt x="4380470" y="5828240"/>
                  <a:pt x="4298918" y="5864558"/>
                </a:cubicBezTo>
                <a:cubicBezTo>
                  <a:pt x="4217366" y="5900876"/>
                  <a:pt x="3857710" y="5827797"/>
                  <a:pt x="3600196" y="5864558"/>
                </a:cubicBezTo>
                <a:cubicBezTo>
                  <a:pt x="3342682" y="5901319"/>
                  <a:pt x="3102243" y="5852226"/>
                  <a:pt x="2794889" y="5864558"/>
                </a:cubicBezTo>
                <a:cubicBezTo>
                  <a:pt x="2487535" y="5876890"/>
                  <a:pt x="2348113" y="5837007"/>
                  <a:pt x="1989582" y="5864558"/>
                </a:cubicBezTo>
                <a:cubicBezTo>
                  <a:pt x="1631051" y="5892109"/>
                  <a:pt x="1692162" y="5833806"/>
                  <a:pt x="1504029" y="5864558"/>
                </a:cubicBezTo>
                <a:cubicBezTo>
                  <a:pt x="1315896" y="5895310"/>
                  <a:pt x="979700" y="5774414"/>
                  <a:pt x="698722" y="5864558"/>
                </a:cubicBezTo>
                <a:cubicBezTo>
                  <a:pt x="417744" y="5954702"/>
                  <a:pt x="158369" y="5806699"/>
                  <a:pt x="0" y="5864558"/>
                </a:cubicBezTo>
                <a:cubicBezTo>
                  <a:pt x="-56955" y="5748911"/>
                  <a:pt x="31189" y="5548811"/>
                  <a:pt x="0" y="5336748"/>
                </a:cubicBezTo>
                <a:cubicBezTo>
                  <a:pt x="-31189" y="5124685"/>
                  <a:pt x="58052" y="5029247"/>
                  <a:pt x="0" y="4808938"/>
                </a:cubicBezTo>
                <a:cubicBezTo>
                  <a:pt x="-58052" y="4588629"/>
                  <a:pt x="22497" y="4557026"/>
                  <a:pt x="0" y="4398419"/>
                </a:cubicBezTo>
                <a:cubicBezTo>
                  <a:pt x="-22497" y="4239812"/>
                  <a:pt x="1965" y="4081223"/>
                  <a:pt x="0" y="3929254"/>
                </a:cubicBezTo>
                <a:cubicBezTo>
                  <a:pt x="-1965" y="3777285"/>
                  <a:pt x="1187" y="3559098"/>
                  <a:pt x="0" y="3342798"/>
                </a:cubicBezTo>
                <a:cubicBezTo>
                  <a:pt x="-1187" y="3126498"/>
                  <a:pt x="36313" y="3019684"/>
                  <a:pt x="0" y="2873633"/>
                </a:cubicBezTo>
                <a:cubicBezTo>
                  <a:pt x="-36313" y="2727583"/>
                  <a:pt x="3728" y="2574206"/>
                  <a:pt x="0" y="2287178"/>
                </a:cubicBezTo>
                <a:cubicBezTo>
                  <a:pt x="-3728" y="2000150"/>
                  <a:pt x="54923" y="2013241"/>
                  <a:pt x="0" y="1759367"/>
                </a:cubicBezTo>
                <a:cubicBezTo>
                  <a:pt x="-54923" y="1505493"/>
                  <a:pt x="10586" y="1509288"/>
                  <a:pt x="0" y="1348848"/>
                </a:cubicBezTo>
                <a:cubicBezTo>
                  <a:pt x="-10586" y="1188408"/>
                  <a:pt x="25084" y="1059521"/>
                  <a:pt x="0" y="821038"/>
                </a:cubicBezTo>
                <a:cubicBezTo>
                  <a:pt x="-25084" y="582555"/>
                  <a:pt x="48101" y="407692"/>
                  <a:pt x="0" y="0"/>
                </a:cubicBezTo>
                <a:close/>
              </a:path>
              <a:path w="10658475" h="5864558" stroke="0" extrusionOk="0">
                <a:moveTo>
                  <a:pt x="0" y="0"/>
                </a:moveTo>
                <a:cubicBezTo>
                  <a:pt x="75554" y="-14770"/>
                  <a:pt x="143214" y="11546"/>
                  <a:pt x="272383" y="0"/>
                </a:cubicBezTo>
                <a:cubicBezTo>
                  <a:pt x="401552" y="-11546"/>
                  <a:pt x="547169" y="33795"/>
                  <a:pt x="651351" y="0"/>
                </a:cubicBezTo>
                <a:cubicBezTo>
                  <a:pt x="755533" y="-33795"/>
                  <a:pt x="942747" y="35402"/>
                  <a:pt x="1030319" y="0"/>
                </a:cubicBezTo>
                <a:cubicBezTo>
                  <a:pt x="1117891" y="-35402"/>
                  <a:pt x="1545123" y="82181"/>
                  <a:pt x="1729042" y="0"/>
                </a:cubicBezTo>
                <a:cubicBezTo>
                  <a:pt x="1912961" y="-82181"/>
                  <a:pt x="2056818" y="23420"/>
                  <a:pt x="2214594" y="0"/>
                </a:cubicBezTo>
                <a:cubicBezTo>
                  <a:pt x="2372370" y="-23420"/>
                  <a:pt x="2682767" y="67177"/>
                  <a:pt x="2913317" y="0"/>
                </a:cubicBezTo>
                <a:cubicBezTo>
                  <a:pt x="3143867" y="-67177"/>
                  <a:pt x="3309729" y="38902"/>
                  <a:pt x="3505454" y="0"/>
                </a:cubicBezTo>
                <a:cubicBezTo>
                  <a:pt x="3701179" y="-38902"/>
                  <a:pt x="4033219" y="27214"/>
                  <a:pt x="4310761" y="0"/>
                </a:cubicBezTo>
                <a:cubicBezTo>
                  <a:pt x="4588303" y="-27214"/>
                  <a:pt x="4621392" y="55637"/>
                  <a:pt x="4796314" y="0"/>
                </a:cubicBezTo>
                <a:cubicBezTo>
                  <a:pt x="4971236" y="-55637"/>
                  <a:pt x="5206068" y="49688"/>
                  <a:pt x="5388451" y="0"/>
                </a:cubicBezTo>
                <a:cubicBezTo>
                  <a:pt x="5570834" y="-49688"/>
                  <a:pt x="5566653" y="9678"/>
                  <a:pt x="5660835" y="0"/>
                </a:cubicBezTo>
                <a:cubicBezTo>
                  <a:pt x="5755017" y="-9678"/>
                  <a:pt x="5871650" y="15"/>
                  <a:pt x="5933218" y="0"/>
                </a:cubicBezTo>
                <a:cubicBezTo>
                  <a:pt x="5994786" y="-15"/>
                  <a:pt x="6571280" y="36050"/>
                  <a:pt x="6738525" y="0"/>
                </a:cubicBezTo>
                <a:cubicBezTo>
                  <a:pt x="6905770" y="-36050"/>
                  <a:pt x="7377898" y="238"/>
                  <a:pt x="7543832" y="0"/>
                </a:cubicBezTo>
                <a:cubicBezTo>
                  <a:pt x="7709766" y="-238"/>
                  <a:pt x="7938896" y="53895"/>
                  <a:pt x="8242554" y="0"/>
                </a:cubicBezTo>
                <a:cubicBezTo>
                  <a:pt x="8546212" y="-53895"/>
                  <a:pt x="8605494" y="51833"/>
                  <a:pt x="8941276" y="0"/>
                </a:cubicBezTo>
                <a:cubicBezTo>
                  <a:pt x="9277058" y="-51833"/>
                  <a:pt x="9413494" y="73357"/>
                  <a:pt x="9639999" y="0"/>
                </a:cubicBezTo>
                <a:cubicBezTo>
                  <a:pt x="9866504" y="-73357"/>
                  <a:pt x="10157669" y="10700"/>
                  <a:pt x="10658475" y="0"/>
                </a:cubicBezTo>
                <a:cubicBezTo>
                  <a:pt x="10698794" y="194210"/>
                  <a:pt x="10627955" y="315190"/>
                  <a:pt x="10658475" y="410519"/>
                </a:cubicBezTo>
                <a:cubicBezTo>
                  <a:pt x="10688995" y="505848"/>
                  <a:pt x="10598797" y="760075"/>
                  <a:pt x="10658475" y="996975"/>
                </a:cubicBezTo>
                <a:cubicBezTo>
                  <a:pt x="10718153" y="1233875"/>
                  <a:pt x="10591047" y="1449216"/>
                  <a:pt x="10658475" y="1583431"/>
                </a:cubicBezTo>
                <a:cubicBezTo>
                  <a:pt x="10725903" y="1717646"/>
                  <a:pt x="10643451" y="1899605"/>
                  <a:pt x="10658475" y="1993950"/>
                </a:cubicBezTo>
                <a:cubicBezTo>
                  <a:pt x="10673499" y="2088295"/>
                  <a:pt x="10620558" y="2287640"/>
                  <a:pt x="10658475" y="2404469"/>
                </a:cubicBezTo>
                <a:cubicBezTo>
                  <a:pt x="10696392" y="2521298"/>
                  <a:pt x="10582035" y="2882138"/>
                  <a:pt x="10658475" y="3108216"/>
                </a:cubicBezTo>
                <a:cubicBezTo>
                  <a:pt x="10734915" y="3334294"/>
                  <a:pt x="10604202" y="3443195"/>
                  <a:pt x="10658475" y="3694672"/>
                </a:cubicBezTo>
                <a:cubicBezTo>
                  <a:pt x="10712748" y="3946149"/>
                  <a:pt x="10619813" y="4013368"/>
                  <a:pt x="10658475" y="4281127"/>
                </a:cubicBezTo>
                <a:cubicBezTo>
                  <a:pt x="10697137" y="4548886"/>
                  <a:pt x="10645547" y="4538745"/>
                  <a:pt x="10658475" y="4691646"/>
                </a:cubicBezTo>
                <a:cubicBezTo>
                  <a:pt x="10671403" y="4844547"/>
                  <a:pt x="10614898" y="5345160"/>
                  <a:pt x="10658475" y="5864558"/>
                </a:cubicBezTo>
                <a:cubicBezTo>
                  <a:pt x="10319345" y="5888029"/>
                  <a:pt x="10305988" y="5792651"/>
                  <a:pt x="9959753" y="5864558"/>
                </a:cubicBezTo>
                <a:cubicBezTo>
                  <a:pt x="9613518" y="5936465"/>
                  <a:pt x="9592279" y="5834271"/>
                  <a:pt x="9261031" y="5864558"/>
                </a:cubicBezTo>
                <a:cubicBezTo>
                  <a:pt x="8929783" y="5894845"/>
                  <a:pt x="8945484" y="5821124"/>
                  <a:pt x="8775478" y="5864558"/>
                </a:cubicBezTo>
                <a:cubicBezTo>
                  <a:pt x="8605472" y="5907992"/>
                  <a:pt x="8349046" y="5838425"/>
                  <a:pt x="8076756" y="5864558"/>
                </a:cubicBezTo>
                <a:cubicBezTo>
                  <a:pt x="7804466" y="5890691"/>
                  <a:pt x="7890849" y="5831895"/>
                  <a:pt x="7804372" y="5864558"/>
                </a:cubicBezTo>
                <a:cubicBezTo>
                  <a:pt x="7717895" y="5897221"/>
                  <a:pt x="7406011" y="5804756"/>
                  <a:pt x="7212235" y="5864558"/>
                </a:cubicBezTo>
                <a:cubicBezTo>
                  <a:pt x="7018459" y="5924360"/>
                  <a:pt x="6573596" y="5846540"/>
                  <a:pt x="6406928" y="5864558"/>
                </a:cubicBezTo>
                <a:cubicBezTo>
                  <a:pt x="6240260" y="5882576"/>
                  <a:pt x="5848113" y="5776862"/>
                  <a:pt x="5601621" y="5864558"/>
                </a:cubicBezTo>
                <a:cubicBezTo>
                  <a:pt x="5355129" y="5952254"/>
                  <a:pt x="5445601" y="5842544"/>
                  <a:pt x="5329238" y="5864558"/>
                </a:cubicBezTo>
                <a:cubicBezTo>
                  <a:pt x="5212875" y="5886572"/>
                  <a:pt x="4889234" y="5803528"/>
                  <a:pt x="4630515" y="5864558"/>
                </a:cubicBezTo>
                <a:cubicBezTo>
                  <a:pt x="4371796" y="5925588"/>
                  <a:pt x="4370396" y="5839070"/>
                  <a:pt x="4251547" y="5864558"/>
                </a:cubicBezTo>
                <a:cubicBezTo>
                  <a:pt x="4132698" y="5890046"/>
                  <a:pt x="4114742" y="5852148"/>
                  <a:pt x="3979164" y="5864558"/>
                </a:cubicBezTo>
                <a:cubicBezTo>
                  <a:pt x="3843586" y="5876968"/>
                  <a:pt x="3606901" y="5801311"/>
                  <a:pt x="3387027" y="5864558"/>
                </a:cubicBezTo>
                <a:cubicBezTo>
                  <a:pt x="3167153" y="5927805"/>
                  <a:pt x="3169355" y="5844511"/>
                  <a:pt x="3114643" y="5864558"/>
                </a:cubicBezTo>
                <a:cubicBezTo>
                  <a:pt x="3059931" y="5884605"/>
                  <a:pt x="2803197" y="5816510"/>
                  <a:pt x="2522506" y="5864558"/>
                </a:cubicBezTo>
                <a:cubicBezTo>
                  <a:pt x="2241815" y="5912606"/>
                  <a:pt x="1956067" y="5860471"/>
                  <a:pt x="1717199" y="5864558"/>
                </a:cubicBezTo>
                <a:cubicBezTo>
                  <a:pt x="1478331" y="5868645"/>
                  <a:pt x="1115156" y="5824429"/>
                  <a:pt x="911892" y="5864558"/>
                </a:cubicBezTo>
                <a:cubicBezTo>
                  <a:pt x="708628" y="5904687"/>
                  <a:pt x="412313" y="5779437"/>
                  <a:pt x="0" y="5864558"/>
                </a:cubicBezTo>
                <a:cubicBezTo>
                  <a:pt x="-57978" y="5580974"/>
                  <a:pt x="58258" y="5412740"/>
                  <a:pt x="0" y="5278102"/>
                </a:cubicBezTo>
                <a:cubicBezTo>
                  <a:pt x="-58258" y="5143464"/>
                  <a:pt x="42563" y="4904940"/>
                  <a:pt x="0" y="4750292"/>
                </a:cubicBezTo>
                <a:cubicBezTo>
                  <a:pt x="-42563" y="4595644"/>
                  <a:pt x="23269" y="4401037"/>
                  <a:pt x="0" y="4105191"/>
                </a:cubicBezTo>
                <a:cubicBezTo>
                  <a:pt x="-23269" y="3809345"/>
                  <a:pt x="53333" y="3686052"/>
                  <a:pt x="0" y="3401444"/>
                </a:cubicBezTo>
                <a:cubicBezTo>
                  <a:pt x="-53333" y="3116836"/>
                  <a:pt x="60138" y="3040803"/>
                  <a:pt x="0" y="2756342"/>
                </a:cubicBezTo>
                <a:cubicBezTo>
                  <a:pt x="-60138" y="2471881"/>
                  <a:pt x="2822" y="2458955"/>
                  <a:pt x="0" y="2169886"/>
                </a:cubicBezTo>
                <a:cubicBezTo>
                  <a:pt x="-2822" y="1880817"/>
                  <a:pt x="42932" y="1861453"/>
                  <a:pt x="0" y="1583431"/>
                </a:cubicBezTo>
                <a:cubicBezTo>
                  <a:pt x="-42932" y="1305409"/>
                  <a:pt x="76109" y="1126978"/>
                  <a:pt x="0" y="879684"/>
                </a:cubicBezTo>
                <a:cubicBezTo>
                  <a:pt x="-76109" y="632390"/>
                  <a:pt x="8529" y="317101"/>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3347056176">
                  <a:prstGeom prst="rect">
                    <a:avLst/>
                  </a:prstGeom>
                  <ask:type>
                    <ask:lineSketchScribble/>
                  </ask:type>
                </ask:lineSketchStyleProps>
              </a:ext>
            </a:extLst>
          </a:ln>
        </p:spPr>
      </p:pic>
    </p:spTree>
    <p:extLst>
      <p:ext uri="{BB962C8B-B14F-4D97-AF65-F5344CB8AC3E}">
        <p14:creationId xmlns:p14="http://schemas.microsoft.com/office/powerpoint/2010/main" val="419681211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07F0-0401-2833-F47F-A2A161B55D3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CACCB3-27D9-B884-9545-1A6DA2D53BF4}"/>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0FF84D32-7113-DF6C-DF6B-5E2622E1BF4F}"/>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37B3873D-153C-60F7-C03E-CEFB7018D049}"/>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sp>
        <p:nvSpPr>
          <p:cNvPr id="7" name="TextBox 6">
            <a:extLst>
              <a:ext uri="{FF2B5EF4-FFF2-40B4-BE49-F238E27FC236}">
                <a16:creationId xmlns:a16="http://schemas.microsoft.com/office/drawing/2014/main" id="{17228E44-ECF5-47D8-8B8E-98CEB1AAF393}"/>
              </a:ext>
            </a:extLst>
          </p:cNvPr>
          <p:cNvSpPr txBox="1"/>
          <p:nvPr/>
        </p:nvSpPr>
        <p:spPr>
          <a:xfrm>
            <a:off x="790574" y="2566650"/>
            <a:ext cx="10534652" cy="3170099"/>
          </a:xfrm>
          <a:prstGeom prst="rect">
            <a:avLst/>
          </a:prstGeom>
          <a:noFill/>
        </p:spPr>
        <p:txBody>
          <a:bodyPr wrap="square" rtlCol="0">
            <a:spAutoFit/>
          </a:bodyPr>
          <a:lstStyle/>
          <a:p>
            <a:r>
              <a:rPr lang="en-US" sz="4000">
                <a:solidFill>
                  <a:prstClr val="white"/>
                </a:solidFill>
                <a:latin typeface="Abadi" panose="020B0604020104020204" pitchFamily="34" charset="0"/>
              </a:rPr>
              <a:t>…feel difficult for everyone!</a:t>
            </a:r>
          </a:p>
          <a:p>
            <a:r>
              <a:rPr lang="en-GB" sz="4000">
                <a:solidFill>
                  <a:prstClr val="white"/>
                </a:solidFill>
                <a:latin typeface="Abadi" panose="020B0604020104020204" pitchFamily="34" charset="0"/>
              </a:rPr>
              <a:t>…can feel like they’re for the organisation</a:t>
            </a:r>
          </a:p>
          <a:p>
            <a:r>
              <a:rPr lang="en-GB" sz="4000">
                <a:solidFill>
                  <a:prstClr val="white"/>
                </a:solidFill>
                <a:latin typeface="Abadi" panose="020B0604020104020204" pitchFamily="34" charset="0"/>
              </a:rPr>
              <a:t>…can make a chat feel stiff and formal</a:t>
            </a:r>
          </a:p>
          <a:p>
            <a:r>
              <a:rPr lang="en-GB" sz="4000">
                <a:solidFill>
                  <a:prstClr val="white"/>
                </a:solidFill>
                <a:latin typeface="Abadi" panose="020B0604020104020204" pitchFamily="34" charset="0"/>
              </a:rPr>
              <a:t>…can feel like a ‘one off’ event</a:t>
            </a:r>
          </a:p>
          <a:p>
            <a:r>
              <a:rPr lang="en-GB" sz="4000">
                <a:solidFill>
                  <a:prstClr val="white"/>
                </a:solidFill>
                <a:latin typeface="Abadi" panose="020B0604020104020204" pitchFamily="34" charset="0"/>
              </a:rPr>
              <a:t>…shouldn’t be one-size-fits-all</a:t>
            </a:r>
          </a:p>
        </p:txBody>
      </p:sp>
      <p:sp>
        <p:nvSpPr>
          <p:cNvPr id="8" name="TextBox 7">
            <a:extLst>
              <a:ext uri="{FF2B5EF4-FFF2-40B4-BE49-F238E27FC236}">
                <a16:creationId xmlns:a16="http://schemas.microsoft.com/office/drawing/2014/main" id="{6C75E894-9A95-BA1D-18A8-8F13DD25D9AE}"/>
              </a:ext>
            </a:extLst>
          </p:cNvPr>
          <p:cNvSpPr txBox="1"/>
          <p:nvPr/>
        </p:nvSpPr>
        <p:spPr>
          <a:xfrm>
            <a:off x="790574" y="803365"/>
            <a:ext cx="7859649" cy="1107996"/>
          </a:xfrm>
          <a:prstGeom prst="rect">
            <a:avLst/>
          </a:prstGeom>
          <a:noFill/>
        </p:spPr>
        <p:txBody>
          <a:bodyPr wrap="square" rtlCol="0">
            <a:spAutoFit/>
          </a:bodyPr>
          <a:lstStyle/>
          <a:p>
            <a:r>
              <a:rPr lang="en-US" sz="6600">
                <a:solidFill>
                  <a:prstClr val="white"/>
                </a:solidFill>
                <a:latin typeface="Abadi" panose="020B0604020104020204" pitchFamily="34" charset="0"/>
              </a:rPr>
              <a:t>Consent forms …</a:t>
            </a:r>
            <a:endParaRPr lang="en-GB" sz="6600">
              <a:solidFill>
                <a:prstClr val="white"/>
              </a:solidFill>
              <a:latin typeface="Abadi" panose="020B0604020104020204" pitchFamily="34" charset="0"/>
            </a:endParaRPr>
          </a:p>
        </p:txBody>
      </p:sp>
    </p:spTree>
    <p:extLst>
      <p:ext uri="{BB962C8B-B14F-4D97-AF65-F5344CB8AC3E}">
        <p14:creationId xmlns:p14="http://schemas.microsoft.com/office/powerpoint/2010/main" val="919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27B97-5622-D3A9-73A1-0EF5525224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26B8B6-6C3F-6DCC-A713-24BEF001EAFD}"/>
              </a:ext>
            </a:extLst>
          </p:cNvPr>
          <p:cNvSpPr txBox="1"/>
          <p:nvPr/>
        </p:nvSpPr>
        <p:spPr>
          <a:xfrm>
            <a:off x="772286" y="2875002"/>
            <a:ext cx="7859649" cy="2123658"/>
          </a:xfrm>
          <a:prstGeom prst="rect">
            <a:avLst/>
          </a:prstGeom>
          <a:noFill/>
        </p:spPr>
        <p:txBody>
          <a:bodyPr wrap="square" rtlCol="0">
            <a:spAutoFit/>
          </a:bodyPr>
          <a:lstStyle/>
          <a:p>
            <a:r>
              <a:rPr lang="en-US" sz="6600">
                <a:solidFill>
                  <a:schemeClr val="bg1"/>
                </a:solidFill>
                <a:latin typeface="Abadi" panose="020B0604020104020204" pitchFamily="34" charset="0"/>
              </a:rPr>
              <a:t>Provocation statements</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289976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35CD-DE3B-D5F1-6693-2476A681A9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AF7538-D721-D8ED-7F7A-BD4FD4667926}"/>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DF0A65FF-528E-714B-2446-4C9D0189B0D7}"/>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532C43F4-D4E3-C28D-5FA8-300008144F86}"/>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6" name="Picture 5">
            <a:extLst>
              <a:ext uri="{FF2B5EF4-FFF2-40B4-BE49-F238E27FC236}">
                <a16:creationId xmlns:a16="http://schemas.microsoft.com/office/drawing/2014/main" id="{67805196-8B9E-911B-B341-1C403C824730}"/>
              </a:ext>
            </a:extLst>
          </p:cNvPr>
          <p:cNvPicPr>
            <a:picLocks noChangeAspect="1"/>
          </p:cNvPicPr>
          <p:nvPr/>
        </p:nvPicPr>
        <p:blipFill>
          <a:blip r:embed="rId6"/>
          <a:stretch>
            <a:fillRect/>
          </a:stretch>
        </p:blipFill>
        <p:spPr>
          <a:xfrm>
            <a:off x="2133599" y="294837"/>
            <a:ext cx="7924800" cy="6251340"/>
          </a:xfrm>
          <a:custGeom>
            <a:avLst/>
            <a:gdLst>
              <a:gd name="connsiteX0" fmla="*/ 0 w 7924800"/>
              <a:gd name="connsiteY0" fmla="*/ 0 h 6251340"/>
              <a:gd name="connsiteX1" fmla="*/ 818896 w 7924800"/>
              <a:gd name="connsiteY1" fmla="*/ 0 h 6251340"/>
              <a:gd name="connsiteX2" fmla="*/ 1479296 w 7924800"/>
              <a:gd name="connsiteY2" fmla="*/ 0 h 6251340"/>
              <a:gd name="connsiteX3" fmla="*/ 2218944 w 7924800"/>
              <a:gd name="connsiteY3" fmla="*/ 0 h 6251340"/>
              <a:gd name="connsiteX4" fmla="*/ 2720848 w 7924800"/>
              <a:gd name="connsiteY4" fmla="*/ 0 h 6251340"/>
              <a:gd name="connsiteX5" fmla="*/ 3460496 w 7924800"/>
              <a:gd name="connsiteY5" fmla="*/ 0 h 6251340"/>
              <a:gd name="connsiteX6" fmla="*/ 4279392 w 7924800"/>
              <a:gd name="connsiteY6" fmla="*/ 0 h 6251340"/>
              <a:gd name="connsiteX7" fmla="*/ 5098288 w 7924800"/>
              <a:gd name="connsiteY7" fmla="*/ 0 h 6251340"/>
              <a:gd name="connsiteX8" fmla="*/ 5758688 w 7924800"/>
              <a:gd name="connsiteY8" fmla="*/ 0 h 6251340"/>
              <a:gd name="connsiteX9" fmla="*/ 6260592 w 7924800"/>
              <a:gd name="connsiteY9" fmla="*/ 0 h 6251340"/>
              <a:gd name="connsiteX10" fmla="*/ 6920992 w 7924800"/>
              <a:gd name="connsiteY10" fmla="*/ 0 h 6251340"/>
              <a:gd name="connsiteX11" fmla="*/ 7924800 w 7924800"/>
              <a:gd name="connsiteY11" fmla="*/ 0 h 6251340"/>
              <a:gd name="connsiteX12" fmla="*/ 7924800 w 7924800"/>
              <a:gd name="connsiteY12" fmla="*/ 507053 h 6251340"/>
              <a:gd name="connsiteX13" fmla="*/ 7924800 w 7924800"/>
              <a:gd name="connsiteY13" fmla="*/ 1014106 h 6251340"/>
              <a:gd name="connsiteX14" fmla="*/ 7924800 w 7924800"/>
              <a:gd name="connsiteY14" fmla="*/ 1521159 h 6251340"/>
              <a:gd name="connsiteX15" fmla="*/ 7924800 w 7924800"/>
              <a:gd name="connsiteY15" fmla="*/ 2215753 h 6251340"/>
              <a:gd name="connsiteX16" fmla="*/ 7924800 w 7924800"/>
              <a:gd name="connsiteY16" fmla="*/ 2910346 h 6251340"/>
              <a:gd name="connsiteX17" fmla="*/ 7924800 w 7924800"/>
              <a:gd name="connsiteY17" fmla="*/ 3479913 h 6251340"/>
              <a:gd name="connsiteX18" fmla="*/ 7924800 w 7924800"/>
              <a:gd name="connsiteY18" fmla="*/ 4111993 h 6251340"/>
              <a:gd name="connsiteX19" fmla="*/ 7924800 w 7924800"/>
              <a:gd name="connsiteY19" fmla="*/ 4869099 h 6251340"/>
              <a:gd name="connsiteX20" fmla="*/ 7924800 w 7924800"/>
              <a:gd name="connsiteY20" fmla="*/ 5438666 h 6251340"/>
              <a:gd name="connsiteX21" fmla="*/ 7924800 w 7924800"/>
              <a:gd name="connsiteY21" fmla="*/ 6251340 h 6251340"/>
              <a:gd name="connsiteX22" fmla="*/ 7185152 w 7924800"/>
              <a:gd name="connsiteY22" fmla="*/ 6251340 h 6251340"/>
              <a:gd name="connsiteX23" fmla="*/ 6604000 w 7924800"/>
              <a:gd name="connsiteY23" fmla="*/ 6251340 h 6251340"/>
              <a:gd name="connsiteX24" fmla="*/ 5864352 w 7924800"/>
              <a:gd name="connsiteY24" fmla="*/ 6251340 h 6251340"/>
              <a:gd name="connsiteX25" fmla="*/ 5441696 w 7924800"/>
              <a:gd name="connsiteY25" fmla="*/ 6251340 h 6251340"/>
              <a:gd name="connsiteX26" fmla="*/ 4939792 w 7924800"/>
              <a:gd name="connsiteY26" fmla="*/ 6251340 h 6251340"/>
              <a:gd name="connsiteX27" fmla="*/ 4437888 w 7924800"/>
              <a:gd name="connsiteY27" fmla="*/ 6251340 h 6251340"/>
              <a:gd name="connsiteX28" fmla="*/ 4015232 w 7924800"/>
              <a:gd name="connsiteY28" fmla="*/ 6251340 h 6251340"/>
              <a:gd name="connsiteX29" fmla="*/ 3513328 w 7924800"/>
              <a:gd name="connsiteY29" fmla="*/ 6251340 h 6251340"/>
              <a:gd name="connsiteX30" fmla="*/ 2773680 w 7924800"/>
              <a:gd name="connsiteY30" fmla="*/ 6251340 h 6251340"/>
              <a:gd name="connsiteX31" fmla="*/ 2271776 w 7924800"/>
              <a:gd name="connsiteY31" fmla="*/ 6251340 h 6251340"/>
              <a:gd name="connsiteX32" fmla="*/ 1611376 w 7924800"/>
              <a:gd name="connsiteY32" fmla="*/ 6251340 h 6251340"/>
              <a:gd name="connsiteX33" fmla="*/ 1030224 w 7924800"/>
              <a:gd name="connsiteY33" fmla="*/ 6251340 h 6251340"/>
              <a:gd name="connsiteX34" fmla="*/ 0 w 7924800"/>
              <a:gd name="connsiteY34" fmla="*/ 6251340 h 6251340"/>
              <a:gd name="connsiteX35" fmla="*/ 0 w 7924800"/>
              <a:gd name="connsiteY35" fmla="*/ 5619260 h 6251340"/>
              <a:gd name="connsiteX36" fmla="*/ 0 w 7924800"/>
              <a:gd name="connsiteY36" fmla="*/ 4924667 h 6251340"/>
              <a:gd name="connsiteX37" fmla="*/ 0 w 7924800"/>
              <a:gd name="connsiteY37" fmla="*/ 4292587 h 6251340"/>
              <a:gd name="connsiteX38" fmla="*/ 0 w 7924800"/>
              <a:gd name="connsiteY38" fmla="*/ 3472967 h 6251340"/>
              <a:gd name="connsiteX39" fmla="*/ 0 w 7924800"/>
              <a:gd name="connsiteY39" fmla="*/ 2653347 h 6251340"/>
              <a:gd name="connsiteX40" fmla="*/ 0 w 7924800"/>
              <a:gd name="connsiteY40" fmla="*/ 1958753 h 6251340"/>
              <a:gd name="connsiteX41" fmla="*/ 0 w 7924800"/>
              <a:gd name="connsiteY41" fmla="*/ 1139133 h 6251340"/>
              <a:gd name="connsiteX42" fmla="*/ 0 w 7924800"/>
              <a:gd name="connsiteY42" fmla="*/ 0 h 625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924800" h="6251340" fill="none" extrusionOk="0">
                <a:moveTo>
                  <a:pt x="0" y="0"/>
                </a:moveTo>
                <a:cubicBezTo>
                  <a:pt x="169013" y="-30530"/>
                  <a:pt x="545462" y="-27785"/>
                  <a:pt x="818896" y="0"/>
                </a:cubicBezTo>
                <a:cubicBezTo>
                  <a:pt x="1092330" y="27785"/>
                  <a:pt x="1192038" y="-4864"/>
                  <a:pt x="1479296" y="0"/>
                </a:cubicBezTo>
                <a:cubicBezTo>
                  <a:pt x="1766554" y="4864"/>
                  <a:pt x="2053924" y="9529"/>
                  <a:pt x="2218944" y="0"/>
                </a:cubicBezTo>
                <a:cubicBezTo>
                  <a:pt x="2383964" y="-9529"/>
                  <a:pt x="2567398" y="18599"/>
                  <a:pt x="2720848" y="0"/>
                </a:cubicBezTo>
                <a:cubicBezTo>
                  <a:pt x="2874298" y="-18599"/>
                  <a:pt x="3169485" y="28919"/>
                  <a:pt x="3460496" y="0"/>
                </a:cubicBezTo>
                <a:cubicBezTo>
                  <a:pt x="3751507" y="-28919"/>
                  <a:pt x="3981587" y="-39993"/>
                  <a:pt x="4279392" y="0"/>
                </a:cubicBezTo>
                <a:cubicBezTo>
                  <a:pt x="4577197" y="39993"/>
                  <a:pt x="4916563" y="-34967"/>
                  <a:pt x="5098288" y="0"/>
                </a:cubicBezTo>
                <a:cubicBezTo>
                  <a:pt x="5280013" y="34967"/>
                  <a:pt x="5495419" y="-12415"/>
                  <a:pt x="5758688" y="0"/>
                </a:cubicBezTo>
                <a:cubicBezTo>
                  <a:pt x="6021957" y="12415"/>
                  <a:pt x="6127552" y="22337"/>
                  <a:pt x="6260592" y="0"/>
                </a:cubicBezTo>
                <a:cubicBezTo>
                  <a:pt x="6393632" y="-22337"/>
                  <a:pt x="6702031" y="15531"/>
                  <a:pt x="6920992" y="0"/>
                </a:cubicBezTo>
                <a:cubicBezTo>
                  <a:pt x="7139953" y="-15531"/>
                  <a:pt x="7690637" y="-20517"/>
                  <a:pt x="7924800" y="0"/>
                </a:cubicBezTo>
                <a:cubicBezTo>
                  <a:pt x="7937518" y="118503"/>
                  <a:pt x="7921682" y="359293"/>
                  <a:pt x="7924800" y="507053"/>
                </a:cubicBezTo>
                <a:cubicBezTo>
                  <a:pt x="7927918" y="654813"/>
                  <a:pt x="7935229" y="822790"/>
                  <a:pt x="7924800" y="1014106"/>
                </a:cubicBezTo>
                <a:cubicBezTo>
                  <a:pt x="7914371" y="1205422"/>
                  <a:pt x="7911786" y="1362200"/>
                  <a:pt x="7924800" y="1521159"/>
                </a:cubicBezTo>
                <a:cubicBezTo>
                  <a:pt x="7937814" y="1680118"/>
                  <a:pt x="7941469" y="1946057"/>
                  <a:pt x="7924800" y="2215753"/>
                </a:cubicBezTo>
                <a:cubicBezTo>
                  <a:pt x="7908131" y="2485449"/>
                  <a:pt x="7957222" y="2678427"/>
                  <a:pt x="7924800" y="2910346"/>
                </a:cubicBezTo>
                <a:cubicBezTo>
                  <a:pt x="7892378" y="3142265"/>
                  <a:pt x="7918319" y="3196725"/>
                  <a:pt x="7924800" y="3479913"/>
                </a:cubicBezTo>
                <a:cubicBezTo>
                  <a:pt x="7931281" y="3763101"/>
                  <a:pt x="7901206" y="3969715"/>
                  <a:pt x="7924800" y="4111993"/>
                </a:cubicBezTo>
                <a:cubicBezTo>
                  <a:pt x="7948394" y="4254271"/>
                  <a:pt x="7951136" y="4560101"/>
                  <a:pt x="7924800" y="4869099"/>
                </a:cubicBezTo>
                <a:cubicBezTo>
                  <a:pt x="7898464" y="5178097"/>
                  <a:pt x="7911041" y="5210892"/>
                  <a:pt x="7924800" y="5438666"/>
                </a:cubicBezTo>
                <a:cubicBezTo>
                  <a:pt x="7938559" y="5666440"/>
                  <a:pt x="7895820" y="5977651"/>
                  <a:pt x="7924800" y="6251340"/>
                </a:cubicBezTo>
                <a:cubicBezTo>
                  <a:pt x="7567018" y="6241981"/>
                  <a:pt x="7533866" y="6281996"/>
                  <a:pt x="7185152" y="6251340"/>
                </a:cubicBezTo>
                <a:cubicBezTo>
                  <a:pt x="6836438" y="6220684"/>
                  <a:pt x="6813826" y="6272253"/>
                  <a:pt x="6604000" y="6251340"/>
                </a:cubicBezTo>
                <a:cubicBezTo>
                  <a:pt x="6394174" y="6230427"/>
                  <a:pt x="6023788" y="6245026"/>
                  <a:pt x="5864352" y="6251340"/>
                </a:cubicBezTo>
                <a:cubicBezTo>
                  <a:pt x="5704916" y="6257654"/>
                  <a:pt x="5644987" y="6270637"/>
                  <a:pt x="5441696" y="6251340"/>
                </a:cubicBezTo>
                <a:cubicBezTo>
                  <a:pt x="5238405" y="6232043"/>
                  <a:pt x="5109715" y="6276161"/>
                  <a:pt x="4939792" y="6251340"/>
                </a:cubicBezTo>
                <a:cubicBezTo>
                  <a:pt x="4769869" y="6226519"/>
                  <a:pt x="4597758" y="6240355"/>
                  <a:pt x="4437888" y="6251340"/>
                </a:cubicBezTo>
                <a:cubicBezTo>
                  <a:pt x="4278018" y="6262325"/>
                  <a:pt x="4153590" y="6235950"/>
                  <a:pt x="4015232" y="6251340"/>
                </a:cubicBezTo>
                <a:cubicBezTo>
                  <a:pt x="3876874" y="6266730"/>
                  <a:pt x="3743183" y="6268667"/>
                  <a:pt x="3513328" y="6251340"/>
                </a:cubicBezTo>
                <a:cubicBezTo>
                  <a:pt x="3283473" y="6234013"/>
                  <a:pt x="2941933" y="6234305"/>
                  <a:pt x="2773680" y="6251340"/>
                </a:cubicBezTo>
                <a:cubicBezTo>
                  <a:pt x="2605427" y="6268375"/>
                  <a:pt x="2463961" y="6246923"/>
                  <a:pt x="2271776" y="6251340"/>
                </a:cubicBezTo>
                <a:cubicBezTo>
                  <a:pt x="2079591" y="6255757"/>
                  <a:pt x="1764595" y="6270143"/>
                  <a:pt x="1611376" y="6251340"/>
                </a:cubicBezTo>
                <a:cubicBezTo>
                  <a:pt x="1458157" y="6232537"/>
                  <a:pt x="1293085" y="6250094"/>
                  <a:pt x="1030224" y="6251340"/>
                </a:cubicBezTo>
                <a:cubicBezTo>
                  <a:pt x="767363" y="6252586"/>
                  <a:pt x="338338" y="6276401"/>
                  <a:pt x="0" y="6251340"/>
                </a:cubicBezTo>
                <a:cubicBezTo>
                  <a:pt x="1664" y="6006115"/>
                  <a:pt x="14247" y="5798911"/>
                  <a:pt x="0" y="5619260"/>
                </a:cubicBezTo>
                <a:cubicBezTo>
                  <a:pt x="-14247" y="5439609"/>
                  <a:pt x="14716" y="5178106"/>
                  <a:pt x="0" y="4924667"/>
                </a:cubicBezTo>
                <a:cubicBezTo>
                  <a:pt x="-14716" y="4671228"/>
                  <a:pt x="25294" y="4604305"/>
                  <a:pt x="0" y="4292587"/>
                </a:cubicBezTo>
                <a:cubicBezTo>
                  <a:pt x="-25294" y="3980869"/>
                  <a:pt x="-18383" y="3831045"/>
                  <a:pt x="0" y="3472967"/>
                </a:cubicBezTo>
                <a:cubicBezTo>
                  <a:pt x="18383" y="3114889"/>
                  <a:pt x="10783" y="2840222"/>
                  <a:pt x="0" y="2653347"/>
                </a:cubicBezTo>
                <a:cubicBezTo>
                  <a:pt x="-10783" y="2466472"/>
                  <a:pt x="-11849" y="2130256"/>
                  <a:pt x="0" y="1958753"/>
                </a:cubicBezTo>
                <a:cubicBezTo>
                  <a:pt x="11849" y="1787250"/>
                  <a:pt x="-18344" y="1519173"/>
                  <a:pt x="0" y="1139133"/>
                </a:cubicBezTo>
                <a:cubicBezTo>
                  <a:pt x="18344" y="759093"/>
                  <a:pt x="22162" y="294354"/>
                  <a:pt x="0" y="0"/>
                </a:cubicBezTo>
                <a:close/>
              </a:path>
              <a:path w="7924800" h="6251340" stroke="0" extrusionOk="0">
                <a:moveTo>
                  <a:pt x="0" y="0"/>
                </a:moveTo>
                <a:cubicBezTo>
                  <a:pt x="234386" y="904"/>
                  <a:pt x="487883" y="24276"/>
                  <a:pt x="660400" y="0"/>
                </a:cubicBezTo>
                <a:cubicBezTo>
                  <a:pt x="832917" y="-24276"/>
                  <a:pt x="988678" y="11072"/>
                  <a:pt x="1083056" y="0"/>
                </a:cubicBezTo>
                <a:cubicBezTo>
                  <a:pt x="1177434" y="-11072"/>
                  <a:pt x="1542644" y="24144"/>
                  <a:pt x="1664208" y="0"/>
                </a:cubicBezTo>
                <a:cubicBezTo>
                  <a:pt x="1785772" y="-24144"/>
                  <a:pt x="2055916" y="21666"/>
                  <a:pt x="2324608" y="0"/>
                </a:cubicBezTo>
                <a:cubicBezTo>
                  <a:pt x="2593300" y="-21666"/>
                  <a:pt x="2711811" y="-14004"/>
                  <a:pt x="2826512" y="0"/>
                </a:cubicBezTo>
                <a:cubicBezTo>
                  <a:pt x="2941213" y="14004"/>
                  <a:pt x="3309663" y="-18056"/>
                  <a:pt x="3566160" y="0"/>
                </a:cubicBezTo>
                <a:cubicBezTo>
                  <a:pt x="3822657" y="18056"/>
                  <a:pt x="3936985" y="-4556"/>
                  <a:pt x="4068064" y="0"/>
                </a:cubicBezTo>
                <a:cubicBezTo>
                  <a:pt x="4199143" y="4556"/>
                  <a:pt x="4374217" y="22508"/>
                  <a:pt x="4649216" y="0"/>
                </a:cubicBezTo>
                <a:cubicBezTo>
                  <a:pt x="4924215" y="-22508"/>
                  <a:pt x="5183271" y="-36245"/>
                  <a:pt x="5388864" y="0"/>
                </a:cubicBezTo>
                <a:cubicBezTo>
                  <a:pt x="5594457" y="36245"/>
                  <a:pt x="5717326" y="12617"/>
                  <a:pt x="5811520" y="0"/>
                </a:cubicBezTo>
                <a:cubicBezTo>
                  <a:pt x="5905714" y="-12617"/>
                  <a:pt x="6226557" y="-10627"/>
                  <a:pt x="6471920" y="0"/>
                </a:cubicBezTo>
                <a:cubicBezTo>
                  <a:pt x="6717283" y="10627"/>
                  <a:pt x="7073648" y="39997"/>
                  <a:pt x="7290816" y="0"/>
                </a:cubicBezTo>
                <a:cubicBezTo>
                  <a:pt x="7507984" y="-39997"/>
                  <a:pt x="7693372" y="-24925"/>
                  <a:pt x="7924800" y="0"/>
                </a:cubicBezTo>
                <a:cubicBezTo>
                  <a:pt x="7921724" y="153176"/>
                  <a:pt x="7945612" y="386569"/>
                  <a:pt x="7924800" y="507053"/>
                </a:cubicBezTo>
                <a:cubicBezTo>
                  <a:pt x="7903988" y="627537"/>
                  <a:pt x="7932732" y="1048874"/>
                  <a:pt x="7924800" y="1326673"/>
                </a:cubicBezTo>
                <a:cubicBezTo>
                  <a:pt x="7916868" y="1604472"/>
                  <a:pt x="7898726" y="1648340"/>
                  <a:pt x="7924800" y="1958753"/>
                </a:cubicBezTo>
                <a:cubicBezTo>
                  <a:pt x="7950874" y="2269166"/>
                  <a:pt x="7919128" y="2427071"/>
                  <a:pt x="7924800" y="2778373"/>
                </a:cubicBezTo>
                <a:cubicBezTo>
                  <a:pt x="7930472" y="3129675"/>
                  <a:pt x="7963451" y="3269845"/>
                  <a:pt x="7924800" y="3597993"/>
                </a:cubicBezTo>
                <a:cubicBezTo>
                  <a:pt x="7886149" y="3926141"/>
                  <a:pt x="7914195" y="3999779"/>
                  <a:pt x="7924800" y="4230073"/>
                </a:cubicBezTo>
                <a:cubicBezTo>
                  <a:pt x="7935405" y="4460367"/>
                  <a:pt x="7921588" y="4571435"/>
                  <a:pt x="7924800" y="4862153"/>
                </a:cubicBezTo>
                <a:cubicBezTo>
                  <a:pt x="7928012" y="5152871"/>
                  <a:pt x="7915922" y="5357970"/>
                  <a:pt x="7924800" y="5556747"/>
                </a:cubicBezTo>
                <a:cubicBezTo>
                  <a:pt x="7933678" y="5755524"/>
                  <a:pt x="7923001" y="5959810"/>
                  <a:pt x="7924800" y="6251340"/>
                </a:cubicBezTo>
                <a:cubicBezTo>
                  <a:pt x="7783213" y="6261171"/>
                  <a:pt x="7501867" y="6269249"/>
                  <a:pt x="7264400" y="6251340"/>
                </a:cubicBezTo>
                <a:cubicBezTo>
                  <a:pt x="7026933" y="6233431"/>
                  <a:pt x="7008357" y="6242258"/>
                  <a:pt x="6762496" y="6251340"/>
                </a:cubicBezTo>
                <a:cubicBezTo>
                  <a:pt x="6516635" y="6260422"/>
                  <a:pt x="6264343" y="6274971"/>
                  <a:pt x="6022848" y="6251340"/>
                </a:cubicBezTo>
                <a:cubicBezTo>
                  <a:pt x="5781353" y="6227709"/>
                  <a:pt x="5630786" y="6229371"/>
                  <a:pt x="5441696" y="6251340"/>
                </a:cubicBezTo>
                <a:cubicBezTo>
                  <a:pt x="5252606" y="6273309"/>
                  <a:pt x="5078971" y="6264906"/>
                  <a:pt x="4939792" y="6251340"/>
                </a:cubicBezTo>
                <a:cubicBezTo>
                  <a:pt x="4800613" y="6237774"/>
                  <a:pt x="4603420" y="6254280"/>
                  <a:pt x="4437888" y="6251340"/>
                </a:cubicBezTo>
                <a:cubicBezTo>
                  <a:pt x="4272356" y="6248400"/>
                  <a:pt x="4132909" y="6253931"/>
                  <a:pt x="4015232" y="6251340"/>
                </a:cubicBezTo>
                <a:cubicBezTo>
                  <a:pt x="3897555" y="6248749"/>
                  <a:pt x="3561789" y="6270903"/>
                  <a:pt x="3354832" y="6251340"/>
                </a:cubicBezTo>
                <a:cubicBezTo>
                  <a:pt x="3147875" y="6231777"/>
                  <a:pt x="2934350" y="6262387"/>
                  <a:pt x="2773680" y="6251340"/>
                </a:cubicBezTo>
                <a:cubicBezTo>
                  <a:pt x="2613010" y="6240293"/>
                  <a:pt x="2373305" y="6284419"/>
                  <a:pt x="2034032" y="6251340"/>
                </a:cubicBezTo>
                <a:cubicBezTo>
                  <a:pt x="1694759" y="6218261"/>
                  <a:pt x="1653753" y="6243836"/>
                  <a:pt x="1532128" y="6251340"/>
                </a:cubicBezTo>
                <a:cubicBezTo>
                  <a:pt x="1410503" y="6258844"/>
                  <a:pt x="1036072" y="6283919"/>
                  <a:pt x="871728" y="6251340"/>
                </a:cubicBezTo>
                <a:cubicBezTo>
                  <a:pt x="707384" y="6218761"/>
                  <a:pt x="307459" y="6287775"/>
                  <a:pt x="0" y="6251340"/>
                </a:cubicBezTo>
                <a:cubicBezTo>
                  <a:pt x="-429" y="6034511"/>
                  <a:pt x="6826" y="5683267"/>
                  <a:pt x="0" y="5494233"/>
                </a:cubicBezTo>
                <a:cubicBezTo>
                  <a:pt x="-6826" y="5305199"/>
                  <a:pt x="9970" y="5036200"/>
                  <a:pt x="0" y="4799640"/>
                </a:cubicBezTo>
                <a:cubicBezTo>
                  <a:pt x="-9970" y="4563080"/>
                  <a:pt x="10254" y="4374617"/>
                  <a:pt x="0" y="4230073"/>
                </a:cubicBezTo>
                <a:cubicBezTo>
                  <a:pt x="-10254" y="4085529"/>
                  <a:pt x="17151" y="3838707"/>
                  <a:pt x="0" y="3660507"/>
                </a:cubicBezTo>
                <a:cubicBezTo>
                  <a:pt x="-17151" y="3482307"/>
                  <a:pt x="19610" y="3258694"/>
                  <a:pt x="0" y="3153454"/>
                </a:cubicBezTo>
                <a:cubicBezTo>
                  <a:pt x="-19610" y="3048214"/>
                  <a:pt x="-9265" y="2698722"/>
                  <a:pt x="0" y="2458860"/>
                </a:cubicBezTo>
                <a:cubicBezTo>
                  <a:pt x="9265" y="2218998"/>
                  <a:pt x="-4333" y="1870946"/>
                  <a:pt x="0" y="1701754"/>
                </a:cubicBezTo>
                <a:cubicBezTo>
                  <a:pt x="4333" y="1532562"/>
                  <a:pt x="14534" y="1305784"/>
                  <a:pt x="0" y="1007160"/>
                </a:cubicBezTo>
                <a:cubicBezTo>
                  <a:pt x="-14534" y="708536"/>
                  <a:pt x="-40057" y="448661"/>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4245348031">
                  <a:prstGeom prst="rect">
                    <a:avLst/>
                  </a:prstGeom>
                  <ask:type>
                    <ask:lineSketchFreehand/>
                  </ask:type>
                </ask:lineSketchStyleProps>
              </a:ext>
            </a:extLst>
          </a:ln>
        </p:spPr>
      </p:pic>
    </p:spTree>
    <p:extLst>
      <p:ext uri="{BB962C8B-B14F-4D97-AF65-F5344CB8AC3E}">
        <p14:creationId xmlns:p14="http://schemas.microsoft.com/office/powerpoint/2010/main" val="3498099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B93FA-50A7-9F38-4FCC-5133242B1FE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284A81-7058-A7FE-A4E6-7AE9066ED284}"/>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D8133391-E644-F95D-30E0-E416C1BAB71F}"/>
              </a:ext>
            </a:extLst>
          </p:cNvPr>
          <p:cNvSpPr txBox="1"/>
          <p:nvPr/>
        </p:nvSpPr>
        <p:spPr>
          <a:xfrm>
            <a:off x="790574" y="2382441"/>
            <a:ext cx="8322604" cy="1323439"/>
          </a:xfrm>
          <a:prstGeom prst="rect">
            <a:avLst/>
          </a:prstGeom>
          <a:noFill/>
        </p:spPr>
        <p:txBody>
          <a:bodyPr wrap="square" rtlCol="0">
            <a:spAutoFit/>
          </a:bodyPr>
          <a:lstStyle/>
          <a:p>
            <a:r>
              <a:rPr lang="en-US" sz="4000">
                <a:solidFill>
                  <a:schemeClr val="bg1"/>
                </a:solidFill>
                <a:latin typeface="Abadi" panose="020B0604020104020204" pitchFamily="34" charset="0"/>
              </a:rPr>
              <a:t>Consider how different participants might respond to the same activity</a:t>
            </a:r>
            <a:endParaRPr lang="en-GB" sz="4000">
              <a:solidFill>
                <a:schemeClr val="bg1"/>
              </a:solidFill>
              <a:latin typeface="Abadi" panose="020B0604020104020204" pitchFamily="34" charset="0"/>
            </a:endParaRPr>
          </a:p>
        </p:txBody>
      </p:sp>
      <p:pic>
        <p:nvPicPr>
          <p:cNvPr id="3" name="Graphic 2" descr="Takeaway with solid fill">
            <a:extLst>
              <a:ext uri="{FF2B5EF4-FFF2-40B4-BE49-F238E27FC236}">
                <a16:creationId xmlns:a16="http://schemas.microsoft.com/office/drawing/2014/main" id="{2AF8E62C-13CB-9E8D-FB72-9ED3A103D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263108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B4D5C-B8FF-1762-42E9-862936116B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828168-5A4F-E6A4-1AAE-52EC1860917D}"/>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92B05994-9DE6-7894-6653-6DFB5BC47700}"/>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0E23A8C0-3F78-C779-F773-8E5868CF2E26}"/>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60133A3A-2746-BBE3-6516-A69B70A9FDFC}"/>
              </a:ext>
            </a:extLst>
          </p:cNvPr>
          <p:cNvPicPr>
            <a:picLocks noChangeAspect="1"/>
          </p:cNvPicPr>
          <p:nvPr/>
        </p:nvPicPr>
        <p:blipFill>
          <a:blip r:embed="rId6"/>
          <a:stretch>
            <a:fillRect/>
          </a:stretch>
        </p:blipFill>
        <p:spPr>
          <a:xfrm>
            <a:off x="2209800" y="294837"/>
            <a:ext cx="7772399" cy="6325801"/>
          </a:xfrm>
          <a:custGeom>
            <a:avLst/>
            <a:gdLst>
              <a:gd name="connsiteX0" fmla="*/ 0 w 7772399"/>
              <a:gd name="connsiteY0" fmla="*/ 0 h 6325801"/>
              <a:gd name="connsiteX1" fmla="*/ 569976 w 7772399"/>
              <a:gd name="connsiteY1" fmla="*/ 0 h 6325801"/>
              <a:gd name="connsiteX2" fmla="*/ 1217676 w 7772399"/>
              <a:gd name="connsiteY2" fmla="*/ 0 h 6325801"/>
              <a:gd name="connsiteX3" fmla="*/ 1632204 w 7772399"/>
              <a:gd name="connsiteY3" fmla="*/ 0 h 6325801"/>
              <a:gd name="connsiteX4" fmla="*/ 2202180 w 7772399"/>
              <a:gd name="connsiteY4" fmla="*/ 0 h 6325801"/>
              <a:gd name="connsiteX5" fmla="*/ 2694432 w 7772399"/>
              <a:gd name="connsiteY5" fmla="*/ 0 h 6325801"/>
              <a:gd name="connsiteX6" fmla="*/ 3419856 w 7772399"/>
              <a:gd name="connsiteY6" fmla="*/ 0 h 6325801"/>
              <a:gd name="connsiteX7" fmla="*/ 4067555 w 7772399"/>
              <a:gd name="connsiteY7" fmla="*/ 0 h 6325801"/>
              <a:gd name="connsiteX8" fmla="*/ 4559807 w 7772399"/>
              <a:gd name="connsiteY8" fmla="*/ 0 h 6325801"/>
              <a:gd name="connsiteX9" fmla="*/ 4974335 w 7772399"/>
              <a:gd name="connsiteY9" fmla="*/ 0 h 6325801"/>
              <a:gd name="connsiteX10" fmla="*/ 5622035 w 7772399"/>
              <a:gd name="connsiteY10" fmla="*/ 0 h 6325801"/>
              <a:gd name="connsiteX11" fmla="*/ 6425183 w 7772399"/>
              <a:gd name="connsiteY11" fmla="*/ 0 h 6325801"/>
              <a:gd name="connsiteX12" fmla="*/ 7150607 w 7772399"/>
              <a:gd name="connsiteY12" fmla="*/ 0 h 6325801"/>
              <a:gd name="connsiteX13" fmla="*/ 7772399 w 7772399"/>
              <a:gd name="connsiteY13" fmla="*/ 0 h 6325801"/>
              <a:gd name="connsiteX14" fmla="*/ 7772399 w 7772399"/>
              <a:gd name="connsiteY14" fmla="*/ 442806 h 6325801"/>
              <a:gd name="connsiteX15" fmla="*/ 7772399 w 7772399"/>
              <a:gd name="connsiteY15" fmla="*/ 885612 h 6325801"/>
              <a:gd name="connsiteX16" fmla="*/ 7772399 w 7772399"/>
              <a:gd name="connsiteY16" fmla="*/ 1391676 h 6325801"/>
              <a:gd name="connsiteX17" fmla="*/ 7772399 w 7772399"/>
              <a:gd name="connsiteY17" fmla="*/ 2150772 h 6325801"/>
              <a:gd name="connsiteX18" fmla="*/ 7772399 w 7772399"/>
              <a:gd name="connsiteY18" fmla="*/ 2656836 h 6325801"/>
              <a:gd name="connsiteX19" fmla="*/ 7772399 w 7772399"/>
              <a:gd name="connsiteY19" fmla="*/ 3226159 h 6325801"/>
              <a:gd name="connsiteX20" fmla="*/ 7772399 w 7772399"/>
              <a:gd name="connsiteY20" fmla="*/ 3732223 h 6325801"/>
              <a:gd name="connsiteX21" fmla="*/ 7772399 w 7772399"/>
              <a:gd name="connsiteY21" fmla="*/ 4175029 h 6325801"/>
              <a:gd name="connsiteX22" fmla="*/ 7772399 w 7772399"/>
              <a:gd name="connsiteY22" fmla="*/ 4744351 h 6325801"/>
              <a:gd name="connsiteX23" fmla="*/ 7772399 w 7772399"/>
              <a:gd name="connsiteY23" fmla="*/ 5376931 h 6325801"/>
              <a:gd name="connsiteX24" fmla="*/ 7772399 w 7772399"/>
              <a:gd name="connsiteY24" fmla="*/ 6325801 h 6325801"/>
              <a:gd name="connsiteX25" fmla="*/ 7280147 w 7772399"/>
              <a:gd name="connsiteY25" fmla="*/ 6325801 h 6325801"/>
              <a:gd name="connsiteX26" fmla="*/ 6865619 w 7772399"/>
              <a:gd name="connsiteY26" fmla="*/ 6325801 h 6325801"/>
              <a:gd name="connsiteX27" fmla="*/ 6062471 w 7772399"/>
              <a:gd name="connsiteY27" fmla="*/ 6325801 h 6325801"/>
              <a:gd name="connsiteX28" fmla="*/ 5492495 w 7772399"/>
              <a:gd name="connsiteY28" fmla="*/ 6325801 h 6325801"/>
              <a:gd name="connsiteX29" fmla="*/ 4767071 w 7772399"/>
              <a:gd name="connsiteY29" fmla="*/ 6325801 h 6325801"/>
              <a:gd name="connsiteX30" fmla="*/ 4197095 w 7772399"/>
              <a:gd name="connsiteY30" fmla="*/ 6325801 h 6325801"/>
              <a:gd name="connsiteX31" fmla="*/ 3782568 w 7772399"/>
              <a:gd name="connsiteY31" fmla="*/ 6325801 h 6325801"/>
              <a:gd name="connsiteX32" fmla="*/ 3134868 w 7772399"/>
              <a:gd name="connsiteY32" fmla="*/ 6325801 h 6325801"/>
              <a:gd name="connsiteX33" fmla="*/ 2331720 w 7772399"/>
              <a:gd name="connsiteY33" fmla="*/ 6325801 h 6325801"/>
              <a:gd name="connsiteX34" fmla="*/ 1684020 w 7772399"/>
              <a:gd name="connsiteY34" fmla="*/ 6325801 h 6325801"/>
              <a:gd name="connsiteX35" fmla="*/ 1269492 w 7772399"/>
              <a:gd name="connsiteY35" fmla="*/ 6325801 h 6325801"/>
              <a:gd name="connsiteX36" fmla="*/ 699516 w 7772399"/>
              <a:gd name="connsiteY36" fmla="*/ 6325801 h 6325801"/>
              <a:gd name="connsiteX37" fmla="*/ 0 w 7772399"/>
              <a:gd name="connsiteY37" fmla="*/ 6325801 h 6325801"/>
              <a:gd name="connsiteX38" fmla="*/ 0 w 7772399"/>
              <a:gd name="connsiteY38" fmla="*/ 5566705 h 6325801"/>
              <a:gd name="connsiteX39" fmla="*/ 0 w 7772399"/>
              <a:gd name="connsiteY39" fmla="*/ 4870867 h 6325801"/>
              <a:gd name="connsiteX40" fmla="*/ 0 w 7772399"/>
              <a:gd name="connsiteY40" fmla="*/ 4175029 h 6325801"/>
              <a:gd name="connsiteX41" fmla="*/ 0 w 7772399"/>
              <a:gd name="connsiteY41" fmla="*/ 3479191 h 6325801"/>
              <a:gd name="connsiteX42" fmla="*/ 0 w 7772399"/>
              <a:gd name="connsiteY42" fmla="*/ 2973126 h 6325801"/>
              <a:gd name="connsiteX43" fmla="*/ 0 w 7772399"/>
              <a:gd name="connsiteY43" fmla="*/ 2403804 h 6325801"/>
              <a:gd name="connsiteX44" fmla="*/ 0 w 7772399"/>
              <a:gd name="connsiteY44" fmla="*/ 1644708 h 6325801"/>
              <a:gd name="connsiteX45" fmla="*/ 0 w 7772399"/>
              <a:gd name="connsiteY45" fmla="*/ 1075386 h 6325801"/>
              <a:gd name="connsiteX46" fmla="*/ 0 w 7772399"/>
              <a:gd name="connsiteY46" fmla="*/ 632580 h 6325801"/>
              <a:gd name="connsiteX47" fmla="*/ 0 w 7772399"/>
              <a:gd name="connsiteY47" fmla="*/ 0 h 63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772399" h="6325801" fill="none" extrusionOk="0">
                <a:moveTo>
                  <a:pt x="0" y="0"/>
                </a:moveTo>
                <a:cubicBezTo>
                  <a:pt x="196570" y="6146"/>
                  <a:pt x="396908" y="22478"/>
                  <a:pt x="569976" y="0"/>
                </a:cubicBezTo>
                <a:cubicBezTo>
                  <a:pt x="743044" y="-22478"/>
                  <a:pt x="991343" y="30993"/>
                  <a:pt x="1217676" y="0"/>
                </a:cubicBezTo>
                <a:cubicBezTo>
                  <a:pt x="1444009" y="-30993"/>
                  <a:pt x="1438442" y="-10827"/>
                  <a:pt x="1632204" y="0"/>
                </a:cubicBezTo>
                <a:cubicBezTo>
                  <a:pt x="1825966" y="10827"/>
                  <a:pt x="2046930" y="-9546"/>
                  <a:pt x="2202180" y="0"/>
                </a:cubicBezTo>
                <a:cubicBezTo>
                  <a:pt x="2357430" y="9546"/>
                  <a:pt x="2524015" y="-21570"/>
                  <a:pt x="2694432" y="0"/>
                </a:cubicBezTo>
                <a:cubicBezTo>
                  <a:pt x="2864849" y="21570"/>
                  <a:pt x="3248394" y="-27513"/>
                  <a:pt x="3419856" y="0"/>
                </a:cubicBezTo>
                <a:cubicBezTo>
                  <a:pt x="3591318" y="27513"/>
                  <a:pt x="3774648" y="-9029"/>
                  <a:pt x="4067555" y="0"/>
                </a:cubicBezTo>
                <a:cubicBezTo>
                  <a:pt x="4360462" y="9029"/>
                  <a:pt x="4346215" y="7634"/>
                  <a:pt x="4559807" y="0"/>
                </a:cubicBezTo>
                <a:cubicBezTo>
                  <a:pt x="4773399" y="-7634"/>
                  <a:pt x="4816429" y="13124"/>
                  <a:pt x="4974335" y="0"/>
                </a:cubicBezTo>
                <a:cubicBezTo>
                  <a:pt x="5132241" y="-13124"/>
                  <a:pt x="5466885" y="23561"/>
                  <a:pt x="5622035" y="0"/>
                </a:cubicBezTo>
                <a:cubicBezTo>
                  <a:pt x="5777185" y="-23561"/>
                  <a:pt x="6252414" y="22211"/>
                  <a:pt x="6425183" y="0"/>
                </a:cubicBezTo>
                <a:cubicBezTo>
                  <a:pt x="6597952" y="-22211"/>
                  <a:pt x="6892705" y="33834"/>
                  <a:pt x="7150607" y="0"/>
                </a:cubicBezTo>
                <a:cubicBezTo>
                  <a:pt x="7408509" y="-33834"/>
                  <a:pt x="7473121" y="3163"/>
                  <a:pt x="7772399" y="0"/>
                </a:cubicBezTo>
                <a:cubicBezTo>
                  <a:pt x="7771068" y="163362"/>
                  <a:pt x="7750677" y="299451"/>
                  <a:pt x="7772399" y="442806"/>
                </a:cubicBezTo>
                <a:cubicBezTo>
                  <a:pt x="7794121" y="586161"/>
                  <a:pt x="7778827" y="783316"/>
                  <a:pt x="7772399" y="885612"/>
                </a:cubicBezTo>
                <a:cubicBezTo>
                  <a:pt x="7765971" y="987908"/>
                  <a:pt x="7783465" y="1169063"/>
                  <a:pt x="7772399" y="1391676"/>
                </a:cubicBezTo>
                <a:cubicBezTo>
                  <a:pt x="7761333" y="1614289"/>
                  <a:pt x="7780008" y="1810299"/>
                  <a:pt x="7772399" y="2150772"/>
                </a:cubicBezTo>
                <a:cubicBezTo>
                  <a:pt x="7764790" y="2491245"/>
                  <a:pt x="7775266" y="2445663"/>
                  <a:pt x="7772399" y="2656836"/>
                </a:cubicBezTo>
                <a:cubicBezTo>
                  <a:pt x="7769532" y="2868009"/>
                  <a:pt x="7782213" y="3072024"/>
                  <a:pt x="7772399" y="3226159"/>
                </a:cubicBezTo>
                <a:cubicBezTo>
                  <a:pt x="7762585" y="3380294"/>
                  <a:pt x="7765130" y="3616032"/>
                  <a:pt x="7772399" y="3732223"/>
                </a:cubicBezTo>
                <a:cubicBezTo>
                  <a:pt x="7779668" y="3848414"/>
                  <a:pt x="7786282" y="4046781"/>
                  <a:pt x="7772399" y="4175029"/>
                </a:cubicBezTo>
                <a:cubicBezTo>
                  <a:pt x="7758516" y="4303277"/>
                  <a:pt x="7775755" y="4499993"/>
                  <a:pt x="7772399" y="4744351"/>
                </a:cubicBezTo>
                <a:cubicBezTo>
                  <a:pt x="7769043" y="4988709"/>
                  <a:pt x="7795659" y="5247517"/>
                  <a:pt x="7772399" y="5376931"/>
                </a:cubicBezTo>
                <a:cubicBezTo>
                  <a:pt x="7749139" y="5506345"/>
                  <a:pt x="7761149" y="5860116"/>
                  <a:pt x="7772399" y="6325801"/>
                </a:cubicBezTo>
                <a:cubicBezTo>
                  <a:pt x="7609311" y="6322101"/>
                  <a:pt x="7456360" y="6320437"/>
                  <a:pt x="7280147" y="6325801"/>
                </a:cubicBezTo>
                <a:cubicBezTo>
                  <a:pt x="7103934" y="6331165"/>
                  <a:pt x="7023175" y="6313232"/>
                  <a:pt x="6865619" y="6325801"/>
                </a:cubicBezTo>
                <a:cubicBezTo>
                  <a:pt x="6708063" y="6338370"/>
                  <a:pt x="6463876" y="6330859"/>
                  <a:pt x="6062471" y="6325801"/>
                </a:cubicBezTo>
                <a:cubicBezTo>
                  <a:pt x="5661066" y="6320743"/>
                  <a:pt x="5763368" y="6352964"/>
                  <a:pt x="5492495" y="6325801"/>
                </a:cubicBezTo>
                <a:cubicBezTo>
                  <a:pt x="5221622" y="6298638"/>
                  <a:pt x="4983171" y="6322165"/>
                  <a:pt x="4767071" y="6325801"/>
                </a:cubicBezTo>
                <a:cubicBezTo>
                  <a:pt x="4550971" y="6329437"/>
                  <a:pt x="4366114" y="6319851"/>
                  <a:pt x="4197095" y="6325801"/>
                </a:cubicBezTo>
                <a:cubicBezTo>
                  <a:pt x="4028076" y="6331751"/>
                  <a:pt x="3977576" y="6326136"/>
                  <a:pt x="3782568" y="6325801"/>
                </a:cubicBezTo>
                <a:cubicBezTo>
                  <a:pt x="3587560" y="6325466"/>
                  <a:pt x="3302448" y="6294671"/>
                  <a:pt x="3134868" y="6325801"/>
                </a:cubicBezTo>
                <a:cubicBezTo>
                  <a:pt x="2967288" y="6356931"/>
                  <a:pt x="2502763" y="6302238"/>
                  <a:pt x="2331720" y="6325801"/>
                </a:cubicBezTo>
                <a:cubicBezTo>
                  <a:pt x="2160677" y="6349364"/>
                  <a:pt x="1851149" y="6321171"/>
                  <a:pt x="1684020" y="6325801"/>
                </a:cubicBezTo>
                <a:cubicBezTo>
                  <a:pt x="1516891" y="6330431"/>
                  <a:pt x="1434955" y="6338921"/>
                  <a:pt x="1269492" y="6325801"/>
                </a:cubicBezTo>
                <a:cubicBezTo>
                  <a:pt x="1104029" y="6312681"/>
                  <a:pt x="902397" y="6346007"/>
                  <a:pt x="699516" y="6325801"/>
                </a:cubicBezTo>
                <a:cubicBezTo>
                  <a:pt x="496635" y="6305595"/>
                  <a:pt x="141238" y="6337379"/>
                  <a:pt x="0" y="6325801"/>
                </a:cubicBezTo>
                <a:cubicBezTo>
                  <a:pt x="16345" y="6097566"/>
                  <a:pt x="15759" y="5929321"/>
                  <a:pt x="0" y="5566705"/>
                </a:cubicBezTo>
                <a:cubicBezTo>
                  <a:pt x="-15759" y="5204089"/>
                  <a:pt x="-26253" y="5027756"/>
                  <a:pt x="0" y="4870867"/>
                </a:cubicBezTo>
                <a:cubicBezTo>
                  <a:pt x="26253" y="4713978"/>
                  <a:pt x="823" y="4322438"/>
                  <a:pt x="0" y="4175029"/>
                </a:cubicBezTo>
                <a:cubicBezTo>
                  <a:pt x="-823" y="4027620"/>
                  <a:pt x="9990" y="3678053"/>
                  <a:pt x="0" y="3479191"/>
                </a:cubicBezTo>
                <a:cubicBezTo>
                  <a:pt x="-9990" y="3280329"/>
                  <a:pt x="14409" y="3131526"/>
                  <a:pt x="0" y="2973126"/>
                </a:cubicBezTo>
                <a:cubicBezTo>
                  <a:pt x="-14409" y="2814727"/>
                  <a:pt x="-18646" y="2608379"/>
                  <a:pt x="0" y="2403804"/>
                </a:cubicBezTo>
                <a:cubicBezTo>
                  <a:pt x="18646" y="2199229"/>
                  <a:pt x="-22582" y="1928015"/>
                  <a:pt x="0" y="1644708"/>
                </a:cubicBezTo>
                <a:cubicBezTo>
                  <a:pt x="22582" y="1361401"/>
                  <a:pt x="7840" y="1277664"/>
                  <a:pt x="0" y="1075386"/>
                </a:cubicBezTo>
                <a:cubicBezTo>
                  <a:pt x="-7840" y="873108"/>
                  <a:pt x="-730" y="728765"/>
                  <a:pt x="0" y="632580"/>
                </a:cubicBezTo>
                <a:cubicBezTo>
                  <a:pt x="730" y="536395"/>
                  <a:pt x="-17160" y="149109"/>
                  <a:pt x="0" y="0"/>
                </a:cubicBezTo>
                <a:close/>
              </a:path>
              <a:path w="7772399" h="6325801" stroke="0" extrusionOk="0">
                <a:moveTo>
                  <a:pt x="0" y="0"/>
                </a:moveTo>
                <a:cubicBezTo>
                  <a:pt x="97477" y="12317"/>
                  <a:pt x="262645" y="2975"/>
                  <a:pt x="414528" y="0"/>
                </a:cubicBezTo>
                <a:cubicBezTo>
                  <a:pt x="566411" y="-2975"/>
                  <a:pt x="849049" y="-30622"/>
                  <a:pt x="1139952" y="0"/>
                </a:cubicBezTo>
                <a:cubicBezTo>
                  <a:pt x="1430855" y="30622"/>
                  <a:pt x="1390639" y="-22997"/>
                  <a:pt x="1632204" y="0"/>
                </a:cubicBezTo>
                <a:cubicBezTo>
                  <a:pt x="1873769" y="22997"/>
                  <a:pt x="2007617" y="-15080"/>
                  <a:pt x="2202180" y="0"/>
                </a:cubicBezTo>
                <a:cubicBezTo>
                  <a:pt x="2396743" y="15080"/>
                  <a:pt x="2573068" y="-14409"/>
                  <a:pt x="2772156" y="0"/>
                </a:cubicBezTo>
                <a:cubicBezTo>
                  <a:pt x="2971244" y="14409"/>
                  <a:pt x="3117445" y="9930"/>
                  <a:pt x="3264408" y="0"/>
                </a:cubicBezTo>
                <a:cubicBezTo>
                  <a:pt x="3411371" y="-9930"/>
                  <a:pt x="3583508" y="-11603"/>
                  <a:pt x="3756660" y="0"/>
                </a:cubicBezTo>
                <a:cubicBezTo>
                  <a:pt x="3929812" y="11603"/>
                  <a:pt x="4311016" y="22719"/>
                  <a:pt x="4559807" y="0"/>
                </a:cubicBezTo>
                <a:cubicBezTo>
                  <a:pt x="4808598" y="-22719"/>
                  <a:pt x="4924149" y="27115"/>
                  <a:pt x="5207507" y="0"/>
                </a:cubicBezTo>
                <a:cubicBezTo>
                  <a:pt x="5490865" y="-27115"/>
                  <a:pt x="5595711" y="32632"/>
                  <a:pt x="5932931" y="0"/>
                </a:cubicBezTo>
                <a:cubicBezTo>
                  <a:pt x="6270151" y="-32632"/>
                  <a:pt x="6264231" y="-21287"/>
                  <a:pt x="6580631" y="0"/>
                </a:cubicBezTo>
                <a:cubicBezTo>
                  <a:pt x="6897031" y="21287"/>
                  <a:pt x="6829760" y="-3161"/>
                  <a:pt x="7072883" y="0"/>
                </a:cubicBezTo>
                <a:cubicBezTo>
                  <a:pt x="7316006" y="3161"/>
                  <a:pt x="7423926" y="6092"/>
                  <a:pt x="7772399" y="0"/>
                </a:cubicBezTo>
                <a:cubicBezTo>
                  <a:pt x="7740790" y="309375"/>
                  <a:pt x="7762270" y="597361"/>
                  <a:pt x="7772399" y="759096"/>
                </a:cubicBezTo>
                <a:cubicBezTo>
                  <a:pt x="7782528" y="920831"/>
                  <a:pt x="7761772" y="1036926"/>
                  <a:pt x="7772399" y="1201902"/>
                </a:cubicBezTo>
                <a:cubicBezTo>
                  <a:pt x="7783026" y="1366878"/>
                  <a:pt x="7765636" y="1516720"/>
                  <a:pt x="7772399" y="1707966"/>
                </a:cubicBezTo>
                <a:cubicBezTo>
                  <a:pt x="7779162" y="1899212"/>
                  <a:pt x="7741889" y="2234269"/>
                  <a:pt x="7772399" y="2403804"/>
                </a:cubicBezTo>
                <a:cubicBezTo>
                  <a:pt x="7802909" y="2573339"/>
                  <a:pt x="7789681" y="2664166"/>
                  <a:pt x="7772399" y="2846610"/>
                </a:cubicBezTo>
                <a:cubicBezTo>
                  <a:pt x="7755117" y="3029054"/>
                  <a:pt x="7763573" y="3432119"/>
                  <a:pt x="7772399" y="3605707"/>
                </a:cubicBezTo>
                <a:cubicBezTo>
                  <a:pt x="7781225" y="3779295"/>
                  <a:pt x="7750427" y="3997586"/>
                  <a:pt x="7772399" y="4364803"/>
                </a:cubicBezTo>
                <a:cubicBezTo>
                  <a:pt x="7794371" y="4732020"/>
                  <a:pt x="7772951" y="4826019"/>
                  <a:pt x="7772399" y="5060641"/>
                </a:cubicBezTo>
                <a:cubicBezTo>
                  <a:pt x="7771847" y="5295263"/>
                  <a:pt x="7769689" y="5346190"/>
                  <a:pt x="7772399" y="5566705"/>
                </a:cubicBezTo>
                <a:cubicBezTo>
                  <a:pt x="7775109" y="5787220"/>
                  <a:pt x="7756520" y="6116588"/>
                  <a:pt x="7772399" y="6325801"/>
                </a:cubicBezTo>
                <a:cubicBezTo>
                  <a:pt x="7670258" y="6337665"/>
                  <a:pt x="7420426" y="6337612"/>
                  <a:pt x="7280147" y="6325801"/>
                </a:cubicBezTo>
                <a:cubicBezTo>
                  <a:pt x="7139868" y="6313990"/>
                  <a:pt x="6911369" y="6343848"/>
                  <a:pt x="6710171" y="6325801"/>
                </a:cubicBezTo>
                <a:cubicBezTo>
                  <a:pt x="6508973" y="6307754"/>
                  <a:pt x="6448083" y="6319232"/>
                  <a:pt x="6217919" y="6325801"/>
                </a:cubicBezTo>
                <a:cubicBezTo>
                  <a:pt x="5987755" y="6332370"/>
                  <a:pt x="5935697" y="6307361"/>
                  <a:pt x="5725667" y="6325801"/>
                </a:cubicBezTo>
                <a:cubicBezTo>
                  <a:pt x="5515637" y="6344241"/>
                  <a:pt x="5456981" y="6333187"/>
                  <a:pt x="5233415" y="6325801"/>
                </a:cubicBezTo>
                <a:cubicBezTo>
                  <a:pt x="5009849" y="6318415"/>
                  <a:pt x="4760756" y="6310567"/>
                  <a:pt x="4585715" y="6325801"/>
                </a:cubicBezTo>
                <a:cubicBezTo>
                  <a:pt x="4410674" y="6341035"/>
                  <a:pt x="4296353" y="6328125"/>
                  <a:pt x="4093463" y="6325801"/>
                </a:cubicBezTo>
                <a:cubicBezTo>
                  <a:pt x="3890573" y="6323477"/>
                  <a:pt x="3697158" y="6334615"/>
                  <a:pt x="3445764" y="6325801"/>
                </a:cubicBezTo>
                <a:cubicBezTo>
                  <a:pt x="3194370" y="6316987"/>
                  <a:pt x="3069497" y="6327267"/>
                  <a:pt x="2720340" y="6325801"/>
                </a:cubicBezTo>
                <a:cubicBezTo>
                  <a:pt x="2371183" y="6324335"/>
                  <a:pt x="2297440" y="6308684"/>
                  <a:pt x="1994916" y="6325801"/>
                </a:cubicBezTo>
                <a:cubicBezTo>
                  <a:pt x="1692392" y="6342918"/>
                  <a:pt x="1725406" y="6316977"/>
                  <a:pt x="1580388" y="6325801"/>
                </a:cubicBezTo>
                <a:cubicBezTo>
                  <a:pt x="1435370" y="6334625"/>
                  <a:pt x="1052829" y="6345281"/>
                  <a:pt x="854964" y="6325801"/>
                </a:cubicBezTo>
                <a:cubicBezTo>
                  <a:pt x="657099" y="6306321"/>
                  <a:pt x="204523" y="6321288"/>
                  <a:pt x="0" y="6325801"/>
                </a:cubicBezTo>
                <a:cubicBezTo>
                  <a:pt x="301" y="6175118"/>
                  <a:pt x="-3568" y="6060169"/>
                  <a:pt x="0" y="5819737"/>
                </a:cubicBezTo>
                <a:cubicBezTo>
                  <a:pt x="3568" y="5579305"/>
                  <a:pt x="13180" y="5424498"/>
                  <a:pt x="0" y="5250415"/>
                </a:cubicBezTo>
                <a:cubicBezTo>
                  <a:pt x="-13180" y="5076332"/>
                  <a:pt x="27940" y="4819758"/>
                  <a:pt x="0" y="4554577"/>
                </a:cubicBezTo>
                <a:cubicBezTo>
                  <a:pt x="-27940" y="4289396"/>
                  <a:pt x="960" y="4141110"/>
                  <a:pt x="0" y="3985255"/>
                </a:cubicBezTo>
                <a:cubicBezTo>
                  <a:pt x="-960" y="3829400"/>
                  <a:pt x="22395" y="3596027"/>
                  <a:pt x="0" y="3479191"/>
                </a:cubicBezTo>
                <a:cubicBezTo>
                  <a:pt x="-22395" y="3362355"/>
                  <a:pt x="253" y="3150539"/>
                  <a:pt x="0" y="2973126"/>
                </a:cubicBezTo>
                <a:cubicBezTo>
                  <a:pt x="-253" y="2795714"/>
                  <a:pt x="-13602" y="2578936"/>
                  <a:pt x="0" y="2277288"/>
                </a:cubicBezTo>
                <a:cubicBezTo>
                  <a:pt x="13602" y="1975640"/>
                  <a:pt x="-16448" y="1935124"/>
                  <a:pt x="0" y="1834482"/>
                </a:cubicBezTo>
                <a:cubicBezTo>
                  <a:pt x="16448" y="1733840"/>
                  <a:pt x="492" y="1385177"/>
                  <a:pt x="0" y="1075386"/>
                </a:cubicBezTo>
                <a:cubicBezTo>
                  <a:pt x="-492" y="765595"/>
                  <a:pt x="32616" y="345320"/>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3513577293">
                  <a:prstGeom prst="rect">
                    <a:avLst/>
                  </a:prstGeom>
                  <ask:type>
                    <ask:lineSketchFreehand/>
                  </ask:type>
                </ask:lineSketchStyleProps>
              </a:ext>
            </a:extLst>
          </a:ln>
        </p:spPr>
      </p:pic>
    </p:spTree>
    <p:extLst>
      <p:ext uri="{BB962C8B-B14F-4D97-AF65-F5344CB8AC3E}">
        <p14:creationId xmlns:p14="http://schemas.microsoft.com/office/powerpoint/2010/main" val="1032043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F6FB1-4817-5EBB-BE87-35394644CF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798722-E596-9429-8E71-7103B257723A}"/>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F01EA1E9-3850-556D-B643-756AFF7C7502}"/>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95680D34-6EFA-03A2-7A0C-8B1FCF24FCB9}"/>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sp>
        <p:nvSpPr>
          <p:cNvPr id="5" name="TextBox 4">
            <a:extLst>
              <a:ext uri="{FF2B5EF4-FFF2-40B4-BE49-F238E27FC236}">
                <a16:creationId xmlns:a16="http://schemas.microsoft.com/office/drawing/2014/main" id="{0E60C14E-432A-51DD-BCB8-B56F73FB85D8}"/>
              </a:ext>
            </a:extLst>
          </p:cNvPr>
          <p:cNvSpPr txBox="1"/>
          <p:nvPr/>
        </p:nvSpPr>
        <p:spPr>
          <a:xfrm>
            <a:off x="765990" y="1536173"/>
            <a:ext cx="10921965" cy="3785652"/>
          </a:xfrm>
          <a:prstGeom prst="rect">
            <a:avLst/>
          </a:prstGeom>
          <a:noFill/>
        </p:spPr>
        <p:txBody>
          <a:bodyPr wrap="square">
            <a:spAutoFit/>
          </a:bodyPr>
          <a:lstStyle/>
          <a:p>
            <a:r>
              <a:rPr lang="en-GB" sz="4000">
                <a:solidFill>
                  <a:prstClr val="white"/>
                </a:solidFill>
                <a:latin typeface="Abadi" panose="020B0604020104020204" pitchFamily="34" charset="0"/>
              </a:rPr>
              <a:t>Consent forms present several demands.</a:t>
            </a:r>
          </a:p>
          <a:p>
            <a:endParaRPr lang="en-GB" sz="4000">
              <a:solidFill>
                <a:prstClr val="white"/>
              </a:solidFill>
              <a:latin typeface="Abadi" panose="020B0604020104020204" pitchFamily="34" charset="0"/>
            </a:endParaRPr>
          </a:p>
          <a:p>
            <a:r>
              <a:rPr lang="en-GB" sz="4000">
                <a:solidFill>
                  <a:prstClr val="white"/>
                </a:solidFill>
                <a:latin typeface="Abadi" panose="020B0604020104020204" pitchFamily="34" charset="0"/>
              </a:rPr>
              <a:t>Demands cause anxiety for several reasons.</a:t>
            </a:r>
          </a:p>
          <a:p>
            <a:endParaRPr lang="en-GB" sz="4000">
              <a:solidFill>
                <a:prstClr val="white"/>
              </a:solidFill>
              <a:latin typeface="Abadi" panose="020B0604020104020204" pitchFamily="34" charset="0"/>
            </a:endParaRPr>
          </a:p>
          <a:p>
            <a:r>
              <a:rPr lang="en-GB" sz="4000">
                <a:solidFill>
                  <a:prstClr val="white"/>
                </a:solidFill>
                <a:latin typeface="Abadi" panose="020B0604020104020204" pitchFamily="34" charset="0"/>
              </a:rPr>
              <a:t>There are several things we can do to mitigate this.</a:t>
            </a:r>
          </a:p>
        </p:txBody>
      </p:sp>
    </p:spTree>
    <p:extLst>
      <p:ext uri="{BB962C8B-B14F-4D97-AF65-F5344CB8AC3E}">
        <p14:creationId xmlns:p14="http://schemas.microsoft.com/office/powerpoint/2010/main" val="349838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5B77B-DB7A-FB7A-5B49-AAFBA5DFBCCC}"/>
              </a:ext>
            </a:extLst>
          </p:cNvPr>
          <p:cNvPicPr>
            <a:picLocks noChangeAspect="1"/>
          </p:cNvPicPr>
          <p:nvPr/>
        </p:nvPicPr>
        <p:blipFill>
          <a:blip r:embed="rId3"/>
          <a:stretch>
            <a:fillRect/>
          </a:stretch>
        </p:blipFill>
        <p:spPr>
          <a:xfrm>
            <a:off x="3962400" y="199064"/>
            <a:ext cx="4579172" cy="6474452"/>
          </a:xfrm>
          <a:custGeom>
            <a:avLst/>
            <a:gdLst>
              <a:gd name="connsiteX0" fmla="*/ 0 w 4579172"/>
              <a:gd name="connsiteY0" fmla="*/ 0 h 6474452"/>
              <a:gd name="connsiteX1" fmla="*/ 608376 w 4579172"/>
              <a:gd name="connsiteY1" fmla="*/ 0 h 6474452"/>
              <a:gd name="connsiteX2" fmla="*/ 1354127 w 4579172"/>
              <a:gd name="connsiteY2" fmla="*/ 0 h 6474452"/>
              <a:gd name="connsiteX3" fmla="*/ 1870919 w 4579172"/>
              <a:gd name="connsiteY3" fmla="*/ 0 h 6474452"/>
              <a:gd name="connsiteX4" fmla="*/ 2525086 w 4579172"/>
              <a:gd name="connsiteY4" fmla="*/ 0 h 6474452"/>
              <a:gd name="connsiteX5" fmla="*/ 3225045 w 4579172"/>
              <a:gd name="connsiteY5" fmla="*/ 0 h 6474452"/>
              <a:gd name="connsiteX6" fmla="*/ 3879213 w 4579172"/>
              <a:gd name="connsiteY6" fmla="*/ 0 h 6474452"/>
              <a:gd name="connsiteX7" fmla="*/ 4579172 w 4579172"/>
              <a:gd name="connsiteY7" fmla="*/ 0 h 6474452"/>
              <a:gd name="connsiteX8" fmla="*/ 4579172 w 4579172"/>
              <a:gd name="connsiteY8" fmla="*/ 712190 h 6474452"/>
              <a:gd name="connsiteX9" fmla="*/ 4579172 w 4579172"/>
              <a:gd name="connsiteY9" fmla="*/ 1359635 h 6474452"/>
              <a:gd name="connsiteX10" fmla="*/ 4579172 w 4579172"/>
              <a:gd name="connsiteY10" fmla="*/ 2071825 h 6474452"/>
              <a:gd name="connsiteX11" fmla="*/ 4579172 w 4579172"/>
              <a:gd name="connsiteY11" fmla="*/ 2654525 h 6474452"/>
              <a:gd name="connsiteX12" fmla="*/ 4579172 w 4579172"/>
              <a:gd name="connsiteY12" fmla="*/ 3237226 h 6474452"/>
              <a:gd name="connsiteX13" fmla="*/ 4579172 w 4579172"/>
              <a:gd name="connsiteY13" fmla="*/ 3755182 h 6474452"/>
              <a:gd name="connsiteX14" fmla="*/ 4579172 w 4579172"/>
              <a:gd name="connsiteY14" fmla="*/ 4467372 h 6474452"/>
              <a:gd name="connsiteX15" fmla="*/ 4579172 w 4579172"/>
              <a:gd name="connsiteY15" fmla="*/ 5244306 h 6474452"/>
              <a:gd name="connsiteX16" fmla="*/ 4579172 w 4579172"/>
              <a:gd name="connsiteY16" fmla="*/ 6474452 h 6474452"/>
              <a:gd name="connsiteX17" fmla="*/ 3833421 w 4579172"/>
              <a:gd name="connsiteY17" fmla="*/ 6474452 h 6474452"/>
              <a:gd name="connsiteX18" fmla="*/ 3270837 w 4579172"/>
              <a:gd name="connsiteY18" fmla="*/ 6474452 h 6474452"/>
              <a:gd name="connsiteX19" fmla="*/ 2662461 w 4579172"/>
              <a:gd name="connsiteY19" fmla="*/ 6474452 h 6474452"/>
              <a:gd name="connsiteX20" fmla="*/ 2054086 w 4579172"/>
              <a:gd name="connsiteY20" fmla="*/ 6474452 h 6474452"/>
              <a:gd name="connsiteX21" fmla="*/ 1491502 w 4579172"/>
              <a:gd name="connsiteY21" fmla="*/ 6474452 h 6474452"/>
              <a:gd name="connsiteX22" fmla="*/ 837334 w 4579172"/>
              <a:gd name="connsiteY22" fmla="*/ 6474452 h 6474452"/>
              <a:gd name="connsiteX23" fmla="*/ 0 w 4579172"/>
              <a:gd name="connsiteY23" fmla="*/ 6474452 h 6474452"/>
              <a:gd name="connsiteX24" fmla="*/ 0 w 4579172"/>
              <a:gd name="connsiteY24" fmla="*/ 6021240 h 6474452"/>
              <a:gd name="connsiteX25" fmla="*/ 0 w 4579172"/>
              <a:gd name="connsiteY25" fmla="*/ 5568029 h 6474452"/>
              <a:gd name="connsiteX26" fmla="*/ 0 w 4579172"/>
              <a:gd name="connsiteY26" fmla="*/ 4985328 h 6474452"/>
              <a:gd name="connsiteX27" fmla="*/ 0 w 4579172"/>
              <a:gd name="connsiteY27" fmla="*/ 4467372 h 6474452"/>
              <a:gd name="connsiteX28" fmla="*/ 0 w 4579172"/>
              <a:gd name="connsiteY28" fmla="*/ 3755182 h 6474452"/>
              <a:gd name="connsiteX29" fmla="*/ 0 w 4579172"/>
              <a:gd name="connsiteY29" fmla="*/ 3042992 h 6474452"/>
              <a:gd name="connsiteX30" fmla="*/ 0 w 4579172"/>
              <a:gd name="connsiteY30" fmla="*/ 2395547 h 6474452"/>
              <a:gd name="connsiteX31" fmla="*/ 0 w 4579172"/>
              <a:gd name="connsiteY31" fmla="*/ 1748102 h 6474452"/>
              <a:gd name="connsiteX32" fmla="*/ 0 w 4579172"/>
              <a:gd name="connsiteY32" fmla="*/ 1294890 h 6474452"/>
              <a:gd name="connsiteX33" fmla="*/ 0 w 4579172"/>
              <a:gd name="connsiteY33" fmla="*/ 582701 h 6474452"/>
              <a:gd name="connsiteX34" fmla="*/ 0 w 4579172"/>
              <a:gd name="connsiteY34" fmla="*/ 0 h 64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79172" h="6474452" fill="none" extrusionOk="0">
                <a:moveTo>
                  <a:pt x="0" y="0"/>
                </a:moveTo>
                <a:cubicBezTo>
                  <a:pt x="201846" y="-30369"/>
                  <a:pt x="362297" y="17774"/>
                  <a:pt x="608376" y="0"/>
                </a:cubicBezTo>
                <a:cubicBezTo>
                  <a:pt x="854455" y="-17774"/>
                  <a:pt x="1175929" y="-28701"/>
                  <a:pt x="1354127" y="0"/>
                </a:cubicBezTo>
                <a:cubicBezTo>
                  <a:pt x="1532325" y="28701"/>
                  <a:pt x="1666914" y="-25037"/>
                  <a:pt x="1870919" y="0"/>
                </a:cubicBezTo>
                <a:cubicBezTo>
                  <a:pt x="2074924" y="25037"/>
                  <a:pt x="2314723" y="-23914"/>
                  <a:pt x="2525086" y="0"/>
                </a:cubicBezTo>
                <a:cubicBezTo>
                  <a:pt x="2735449" y="23914"/>
                  <a:pt x="2974082" y="33553"/>
                  <a:pt x="3225045" y="0"/>
                </a:cubicBezTo>
                <a:cubicBezTo>
                  <a:pt x="3476008" y="-33553"/>
                  <a:pt x="3561458" y="-30847"/>
                  <a:pt x="3879213" y="0"/>
                </a:cubicBezTo>
                <a:cubicBezTo>
                  <a:pt x="4196968" y="30847"/>
                  <a:pt x="4361105" y="32462"/>
                  <a:pt x="4579172" y="0"/>
                </a:cubicBezTo>
                <a:cubicBezTo>
                  <a:pt x="4596012" y="169923"/>
                  <a:pt x="4604192" y="374613"/>
                  <a:pt x="4579172" y="712190"/>
                </a:cubicBezTo>
                <a:cubicBezTo>
                  <a:pt x="4554153" y="1049767"/>
                  <a:pt x="4591331" y="1126058"/>
                  <a:pt x="4579172" y="1359635"/>
                </a:cubicBezTo>
                <a:cubicBezTo>
                  <a:pt x="4567013" y="1593213"/>
                  <a:pt x="4604672" y="1786336"/>
                  <a:pt x="4579172" y="2071825"/>
                </a:cubicBezTo>
                <a:cubicBezTo>
                  <a:pt x="4553673" y="2357314"/>
                  <a:pt x="4601260" y="2427194"/>
                  <a:pt x="4579172" y="2654525"/>
                </a:cubicBezTo>
                <a:cubicBezTo>
                  <a:pt x="4557084" y="2881856"/>
                  <a:pt x="4607706" y="3079699"/>
                  <a:pt x="4579172" y="3237226"/>
                </a:cubicBezTo>
                <a:cubicBezTo>
                  <a:pt x="4550638" y="3394753"/>
                  <a:pt x="4588006" y="3557748"/>
                  <a:pt x="4579172" y="3755182"/>
                </a:cubicBezTo>
                <a:cubicBezTo>
                  <a:pt x="4570338" y="3952616"/>
                  <a:pt x="4576713" y="4239591"/>
                  <a:pt x="4579172" y="4467372"/>
                </a:cubicBezTo>
                <a:cubicBezTo>
                  <a:pt x="4581632" y="4695153"/>
                  <a:pt x="4561636" y="4874973"/>
                  <a:pt x="4579172" y="5244306"/>
                </a:cubicBezTo>
                <a:cubicBezTo>
                  <a:pt x="4596708" y="5613639"/>
                  <a:pt x="4578583" y="6115082"/>
                  <a:pt x="4579172" y="6474452"/>
                </a:cubicBezTo>
                <a:cubicBezTo>
                  <a:pt x="4379364" y="6441571"/>
                  <a:pt x="4047066" y="6479315"/>
                  <a:pt x="3833421" y="6474452"/>
                </a:cubicBezTo>
                <a:cubicBezTo>
                  <a:pt x="3619776" y="6469589"/>
                  <a:pt x="3391904" y="6451914"/>
                  <a:pt x="3270837" y="6474452"/>
                </a:cubicBezTo>
                <a:cubicBezTo>
                  <a:pt x="3149770" y="6496990"/>
                  <a:pt x="2961206" y="6465025"/>
                  <a:pt x="2662461" y="6474452"/>
                </a:cubicBezTo>
                <a:cubicBezTo>
                  <a:pt x="2363716" y="6483879"/>
                  <a:pt x="2327235" y="6493387"/>
                  <a:pt x="2054086" y="6474452"/>
                </a:cubicBezTo>
                <a:cubicBezTo>
                  <a:pt x="1780937" y="6455517"/>
                  <a:pt x="1661545" y="6499190"/>
                  <a:pt x="1491502" y="6474452"/>
                </a:cubicBezTo>
                <a:cubicBezTo>
                  <a:pt x="1321459" y="6449714"/>
                  <a:pt x="1118769" y="6459635"/>
                  <a:pt x="837334" y="6474452"/>
                </a:cubicBezTo>
                <a:cubicBezTo>
                  <a:pt x="555899" y="6489269"/>
                  <a:pt x="223110" y="6444544"/>
                  <a:pt x="0" y="6474452"/>
                </a:cubicBezTo>
                <a:cubicBezTo>
                  <a:pt x="2752" y="6336811"/>
                  <a:pt x="13359" y="6115199"/>
                  <a:pt x="0" y="6021240"/>
                </a:cubicBezTo>
                <a:cubicBezTo>
                  <a:pt x="-13359" y="5927281"/>
                  <a:pt x="-18921" y="5727225"/>
                  <a:pt x="0" y="5568029"/>
                </a:cubicBezTo>
                <a:cubicBezTo>
                  <a:pt x="18921" y="5408833"/>
                  <a:pt x="-28497" y="5231960"/>
                  <a:pt x="0" y="4985328"/>
                </a:cubicBezTo>
                <a:cubicBezTo>
                  <a:pt x="28497" y="4738696"/>
                  <a:pt x="-4800" y="4639128"/>
                  <a:pt x="0" y="4467372"/>
                </a:cubicBezTo>
                <a:cubicBezTo>
                  <a:pt x="4800" y="4295616"/>
                  <a:pt x="-18326" y="3971325"/>
                  <a:pt x="0" y="3755182"/>
                </a:cubicBezTo>
                <a:cubicBezTo>
                  <a:pt x="18326" y="3539039"/>
                  <a:pt x="-5195" y="3370457"/>
                  <a:pt x="0" y="3042992"/>
                </a:cubicBezTo>
                <a:cubicBezTo>
                  <a:pt x="5195" y="2715527"/>
                  <a:pt x="-30726" y="2709464"/>
                  <a:pt x="0" y="2395547"/>
                </a:cubicBezTo>
                <a:cubicBezTo>
                  <a:pt x="30726" y="2081631"/>
                  <a:pt x="-5684" y="1880234"/>
                  <a:pt x="0" y="1748102"/>
                </a:cubicBezTo>
                <a:cubicBezTo>
                  <a:pt x="5684" y="1615970"/>
                  <a:pt x="-2268" y="1479935"/>
                  <a:pt x="0" y="1294890"/>
                </a:cubicBezTo>
                <a:cubicBezTo>
                  <a:pt x="2268" y="1109845"/>
                  <a:pt x="6602" y="872883"/>
                  <a:pt x="0" y="582701"/>
                </a:cubicBezTo>
                <a:cubicBezTo>
                  <a:pt x="-6602" y="292519"/>
                  <a:pt x="-3661" y="280290"/>
                  <a:pt x="0" y="0"/>
                </a:cubicBezTo>
                <a:close/>
              </a:path>
              <a:path w="4579172" h="6474452" stroke="0" extrusionOk="0">
                <a:moveTo>
                  <a:pt x="0" y="0"/>
                </a:moveTo>
                <a:cubicBezTo>
                  <a:pt x="214163" y="-18903"/>
                  <a:pt x="462721" y="26304"/>
                  <a:pt x="608376" y="0"/>
                </a:cubicBezTo>
                <a:cubicBezTo>
                  <a:pt x="754031" y="-26304"/>
                  <a:pt x="912300" y="19383"/>
                  <a:pt x="1125168" y="0"/>
                </a:cubicBezTo>
                <a:cubicBezTo>
                  <a:pt x="1338036" y="-19383"/>
                  <a:pt x="1501774" y="19675"/>
                  <a:pt x="1687752" y="0"/>
                </a:cubicBezTo>
                <a:cubicBezTo>
                  <a:pt x="1873730" y="-19675"/>
                  <a:pt x="2091831" y="-23567"/>
                  <a:pt x="2387711" y="0"/>
                </a:cubicBezTo>
                <a:cubicBezTo>
                  <a:pt x="2683591" y="23567"/>
                  <a:pt x="2765532" y="-6185"/>
                  <a:pt x="2950295" y="0"/>
                </a:cubicBezTo>
                <a:cubicBezTo>
                  <a:pt x="3135058" y="6185"/>
                  <a:pt x="3278951" y="-14766"/>
                  <a:pt x="3467087" y="0"/>
                </a:cubicBezTo>
                <a:cubicBezTo>
                  <a:pt x="3655223" y="14766"/>
                  <a:pt x="4105434" y="-48788"/>
                  <a:pt x="4579172" y="0"/>
                </a:cubicBezTo>
                <a:cubicBezTo>
                  <a:pt x="4600182" y="190815"/>
                  <a:pt x="4573653" y="330260"/>
                  <a:pt x="4579172" y="453212"/>
                </a:cubicBezTo>
                <a:cubicBezTo>
                  <a:pt x="4584691" y="576164"/>
                  <a:pt x="4558776" y="773865"/>
                  <a:pt x="4579172" y="1035912"/>
                </a:cubicBezTo>
                <a:cubicBezTo>
                  <a:pt x="4599568" y="1297959"/>
                  <a:pt x="4569523" y="1314289"/>
                  <a:pt x="4579172" y="1489124"/>
                </a:cubicBezTo>
                <a:cubicBezTo>
                  <a:pt x="4588821" y="1663959"/>
                  <a:pt x="4591094" y="1974525"/>
                  <a:pt x="4579172" y="2136569"/>
                </a:cubicBezTo>
                <a:cubicBezTo>
                  <a:pt x="4567250" y="2298614"/>
                  <a:pt x="4589259" y="2476170"/>
                  <a:pt x="4579172" y="2589781"/>
                </a:cubicBezTo>
                <a:cubicBezTo>
                  <a:pt x="4569085" y="2703392"/>
                  <a:pt x="4594605" y="3010376"/>
                  <a:pt x="4579172" y="3237226"/>
                </a:cubicBezTo>
                <a:cubicBezTo>
                  <a:pt x="4563739" y="3464076"/>
                  <a:pt x="4542513" y="3834536"/>
                  <a:pt x="4579172" y="4014160"/>
                </a:cubicBezTo>
                <a:cubicBezTo>
                  <a:pt x="4615831" y="4193784"/>
                  <a:pt x="4580224" y="4348849"/>
                  <a:pt x="4579172" y="4661605"/>
                </a:cubicBezTo>
                <a:cubicBezTo>
                  <a:pt x="4578120" y="4974361"/>
                  <a:pt x="4592386" y="4892589"/>
                  <a:pt x="4579172" y="5114817"/>
                </a:cubicBezTo>
                <a:cubicBezTo>
                  <a:pt x="4565958" y="5337045"/>
                  <a:pt x="4554415" y="5488303"/>
                  <a:pt x="4579172" y="5632773"/>
                </a:cubicBezTo>
                <a:cubicBezTo>
                  <a:pt x="4603929" y="5777243"/>
                  <a:pt x="4565036" y="6249011"/>
                  <a:pt x="4579172" y="6474452"/>
                </a:cubicBezTo>
                <a:cubicBezTo>
                  <a:pt x="4326042" y="6459782"/>
                  <a:pt x="4158675" y="6472437"/>
                  <a:pt x="3879213" y="6474452"/>
                </a:cubicBezTo>
                <a:cubicBezTo>
                  <a:pt x="3599751" y="6476467"/>
                  <a:pt x="3349879" y="6465076"/>
                  <a:pt x="3179254" y="6474452"/>
                </a:cubicBezTo>
                <a:cubicBezTo>
                  <a:pt x="3008629" y="6483828"/>
                  <a:pt x="2751857" y="6448763"/>
                  <a:pt x="2570878" y="6474452"/>
                </a:cubicBezTo>
                <a:cubicBezTo>
                  <a:pt x="2389899" y="6500141"/>
                  <a:pt x="2207742" y="6460950"/>
                  <a:pt x="1916711" y="6474452"/>
                </a:cubicBezTo>
                <a:cubicBezTo>
                  <a:pt x="1625680" y="6487954"/>
                  <a:pt x="1457766" y="6502057"/>
                  <a:pt x="1216751" y="6474452"/>
                </a:cubicBezTo>
                <a:cubicBezTo>
                  <a:pt x="975736" y="6446847"/>
                  <a:pt x="931000" y="6483088"/>
                  <a:pt x="654167" y="6474452"/>
                </a:cubicBezTo>
                <a:cubicBezTo>
                  <a:pt x="377334" y="6465816"/>
                  <a:pt x="162035" y="6470080"/>
                  <a:pt x="0" y="6474452"/>
                </a:cubicBezTo>
                <a:cubicBezTo>
                  <a:pt x="-31739" y="6100596"/>
                  <a:pt x="-21453" y="6071555"/>
                  <a:pt x="0" y="5697518"/>
                </a:cubicBezTo>
                <a:cubicBezTo>
                  <a:pt x="21453" y="5323481"/>
                  <a:pt x="-3387" y="5441286"/>
                  <a:pt x="0" y="5244306"/>
                </a:cubicBezTo>
                <a:cubicBezTo>
                  <a:pt x="3387" y="5047326"/>
                  <a:pt x="11244" y="4970639"/>
                  <a:pt x="0" y="4791094"/>
                </a:cubicBezTo>
                <a:cubicBezTo>
                  <a:pt x="-11244" y="4611549"/>
                  <a:pt x="-23248" y="4302272"/>
                  <a:pt x="0" y="4014160"/>
                </a:cubicBezTo>
                <a:cubicBezTo>
                  <a:pt x="23248" y="3726048"/>
                  <a:pt x="21846" y="3712882"/>
                  <a:pt x="0" y="3496204"/>
                </a:cubicBezTo>
                <a:cubicBezTo>
                  <a:pt x="-21846" y="3279526"/>
                  <a:pt x="2492" y="3160813"/>
                  <a:pt x="0" y="2913503"/>
                </a:cubicBezTo>
                <a:cubicBezTo>
                  <a:pt x="-2492" y="2666193"/>
                  <a:pt x="36068" y="2484543"/>
                  <a:pt x="0" y="2136569"/>
                </a:cubicBezTo>
                <a:cubicBezTo>
                  <a:pt x="-36068" y="1788595"/>
                  <a:pt x="-26109" y="1809176"/>
                  <a:pt x="0" y="1489124"/>
                </a:cubicBezTo>
                <a:cubicBezTo>
                  <a:pt x="26109" y="1169073"/>
                  <a:pt x="-7799" y="1130615"/>
                  <a:pt x="0" y="776934"/>
                </a:cubicBezTo>
                <a:cubicBezTo>
                  <a:pt x="7799" y="423253"/>
                  <a:pt x="-23700" y="311748"/>
                  <a:pt x="0" y="0"/>
                </a:cubicBezTo>
                <a:close/>
              </a:path>
            </a:pathLst>
          </a:custGeom>
          <a:ln w="57150">
            <a:solidFill>
              <a:schemeClr val="bg2"/>
            </a:solidFill>
            <a:extLst>
              <a:ext uri="{C807C97D-BFC1-408E-A445-0C87EB9F89A2}">
                <ask:lineSketchStyleProps xmlns:ask="http://schemas.microsoft.com/office/drawing/2018/sketchyshapes" sd="677350395">
                  <a:prstGeom prst="rect">
                    <a:avLst/>
                  </a:prstGeom>
                  <ask:type>
                    <ask:lineSketchFreehand/>
                  </ask:type>
                </ask:lineSketchStyleProps>
              </a:ext>
            </a:extLst>
          </a:ln>
        </p:spPr>
      </p:pic>
    </p:spTree>
    <p:extLst>
      <p:ext uri="{BB962C8B-B14F-4D97-AF65-F5344CB8AC3E}">
        <p14:creationId xmlns:p14="http://schemas.microsoft.com/office/powerpoint/2010/main" val="1288274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9157-3D31-FD5A-C33C-826AEAC019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175504-29F4-D79F-F0A8-AD1C2295794A}"/>
              </a:ext>
            </a:extLst>
          </p:cNvPr>
          <p:cNvSpPr txBox="1"/>
          <p:nvPr/>
        </p:nvSpPr>
        <p:spPr>
          <a:xfrm>
            <a:off x="772286" y="2875002"/>
            <a:ext cx="7859649" cy="2123658"/>
          </a:xfrm>
          <a:prstGeom prst="rect">
            <a:avLst/>
          </a:prstGeom>
          <a:noFill/>
        </p:spPr>
        <p:txBody>
          <a:bodyPr wrap="square" rtlCol="0">
            <a:spAutoFit/>
          </a:bodyPr>
          <a:lstStyle/>
          <a:p>
            <a:r>
              <a:rPr lang="en-US" sz="6600">
                <a:solidFill>
                  <a:schemeClr val="bg1"/>
                </a:solidFill>
                <a:latin typeface="Abadi" panose="020B0604020104020204" pitchFamily="34" charset="0"/>
              </a:rPr>
              <a:t>Ideating about solutions</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348389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5499A-3245-50A2-AA2D-B439681B3C4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84915A-D4E5-45E8-6696-3A98A47EC67C}"/>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7870EA9F-29F7-CDF5-F1A2-F61D71789DA6}"/>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BF473675-E758-B9A7-4EC8-13DDCC68545A}"/>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BE615D3B-9F95-10DD-1A3D-AA87FA4B972A}"/>
              </a:ext>
            </a:extLst>
          </p:cNvPr>
          <p:cNvPicPr>
            <a:picLocks noChangeAspect="1"/>
          </p:cNvPicPr>
          <p:nvPr/>
        </p:nvPicPr>
        <p:blipFill>
          <a:blip r:embed="rId6"/>
          <a:stretch>
            <a:fillRect/>
          </a:stretch>
        </p:blipFill>
        <p:spPr>
          <a:xfrm>
            <a:off x="574481" y="461847"/>
            <a:ext cx="11043038" cy="5934305"/>
          </a:xfrm>
          <a:custGeom>
            <a:avLst/>
            <a:gdLst>
              <a:gd name="connsiteX0" fmla="*/ 0 w 11043038"/>
              <a:gd name="connsiteY0" fmla="*/ 0 h 5934305"/>
              <a:gd name="connsiteX1" fmla="*/ 690190 w 11043038"/>
              <a:gd name="connsiteY1" fmla="*/ 0 h 5934305"/>
              <a:gd name="connsiteX2" fmla="*/ 1159519 w 11043038"/>
              <a:gd name="connsiteY2" fmla="*/ 0 h 5934305"/>
              <a:gd name="connsiteX3" fmla="*/ 1739278 w 11043038"/>
              <a:gd name="connsiteY3" fmla="*/ 0 h 5934305"/>
              <a:gd name="connsiteX4" fmla="*/ 2098177 w 11043038"/>
              <a:gd name="connsiteY4" fmla="*/ 0 h 5934305"/>
              <a:gd name="connsiteX5" fmla="*/ 2677937 w 11043038"/>
              <a:gd name="connsiteY5" fmla="*/ 0 h 5934305"/>
              <a:gd name="connsiteX6" fmla="*/ 3257696 w 11043038"/>
              <a:gd name="connsiteY6" fmla="*/ 0 h 5934305"/>
              <a:gd name="connsiteX7" fmla="*/ 3616595 w 11043038"/>
              <a:gd name="connsiteY7" fmla="*/ 0 h 5934305"/>
              <a:gd name="connsiteX8" fmla="*/ 4196354 w 11043038"/>
              <a:gd name="connsiteY8" fmla="*/ 0 h 5934305"/>
              <a:gd name="connsiteX9" fmla="*/ 4665684 w 11043038"/>
              <a:gd name="connsiteY9" fmla="*/ 0 h 5934305"/>
              <a:gd name="connsiteX10" fmla="*/ 5135013 w 11043038"/>
              <a:gd name="connsiteY10" fmla="*/ 0 h 5934305"/>
              <a:gd name="connsiteX11" fmla="*/ 6046063 w 11043038"/>
              <a:gd name="connsiteY11" fmla="*/ 0 h 5934305"/>
              <a:gd name="connsiteX12" fmla="*/ 6846684 w 11043038"/>
              <a:gd name="connsiteY12" fmla="*/ 0 h 5934305"/>
              <a:gd name="connsiteX13" fmla="*/ 7316013 w 11043038"/>
              <a:gd name="connsiteY13" fmla="*/ 0 h 5934305"/>
              <a:gd name="connsiteX14" fmla="*/ 7785342 w 11043038"/>
              <a:gd name="connsiteY14" fmla="*/ 0 h 5934305"/>
              <a:gd name="connsiteX15" fmla="*/ 8365101 w 11043038"/>
              <a:gd name="connsiteY15" fmla="*/ 0 h 5934305"/>
              <a:gd name="connsiteX16" fmla="*/ 8834430 w 11043038"/>
              <a:gd name="connsiteY16" fmla="*/ 0 h 5934305"/>
              <a:gd name="connsiteX17" fmla="*/ 9414190 w 11043038"/>
              <a:gd name="connsiteY17" fmla="*/ 0 h 5934305"/>
              <a:gd name="connsiteX18" fmla="*/ 9883519 w 11043038"/>
              <a:gd name="connsiteY18" fmla="*/ 0 h 5934305"/>
              <a:gd name="connsiteX19" fmla="*/ 11043038 w 11043038"/>
              <a:gd name="connsiteY19" fmla="*/ 0 h 5934305"/>
              <a:gd name="connsiteX20" fmla="*/ 11043038 w 11043038"/>
              <a:gd name="connsiteY20" fmla="*/ 600024 h 5934305"/>
              <a:gd name="connsiteX21" fmla="*/ 11043038 w 11043038"/>
              <a:gd name="connsiteY21" fmla="*/ 1318734 h 5934305"/>
              <a:gd name="connsiteX22" fmla="*/ 11043038 w 11043038"/>
              <a:gd name="connsiteY22" fmla="*/ 1918759 h 5934305"/>
              <a:gd name="connsiteX23" fmla="*/ 11043038 w 11043038"/>
              <a:gd name="connsiteY23" fmla="*/ 2459440 h 5934305"/>
              <a:gd name="connsiteX24" fmla="*/ 11043038 w 11043038"/>
              <a:gd name="connsiteY24" fmla="*/ 3118807 h 5934305"/>
              <a:gd name="connsiteX25" fmla="*/ 11043038 w 11043038"/>
              <a:gd name="connsiteY25" fmla="*/ 3718831 h 5934305"/>
              <a:gd name="connsiteX26" fmla="*/ 11043038 w 11043038"/>
              <a:gd name="connsiteY26" fmla="*/ 4318855 h 5934305"/>
              <a:gd name="connsiteX27" fmla="*/ 11043038 w 11043038"/>
              <a:gd name="connsiteY27" fmla="*/ 4800193 h 5934305"/>
              <a:gd name="connsiteX28" fmla="*/ 11043038 w 11043038"/>
              <a:gd name="connsiteY28" fmla="*/ 5934305 h 5934305"/>
              <a:gd name="connsiteX29" fmla="*/ 10463279 w 11043038"/>
              <a:gd name="connsiteY29" fmla="*/ 5934305 h 5934305"/>
              <a:gd name="connsiteX30" fmla="*/ 9552228 w 11043038"/>
              <a:gd name="connsiteY30" fmla="*/ 5934305 h 5934305"/>
              <a:gd name="connsiteX31" fmla="*/ 9193329 w 11043038"/>
              <a:gd name="connsiteY31" fmla="*/ 5934305 h 5934305"/>
              <a:gd name="connsiteX32" fmla="*/ 8834430 w 11043038"/>
              <a:gd name="connsiteY32" fmla="*/ 5934305 h 5934305"/>
              <a:gd name="connsiteX33" fmla="*/ 8365101 w 11043038"/>
              <a:gd name="connsiteY33" fmla="*/ 5934305 h 5934305"/>
              <a:gd name="connsiteX34" fmla="*/ 7895772 w 11043038"/>
              <a:gd name="connsiteY34" fmla="*/ 5934305 h 5934305"/>
              <a:gd name="connsiteX35" fmla="*/ 7095152 w 11043038"/>
              <a:gd name="connsiteY35" fmla="*/ 5934305 h 5934305"/>
              <a:gd name="connsiteX36" fmla="*/ 6404962 w 11043038"/>
              <a:gd name="connsiteY36" fmla="*/ 5934305 h 5934305"/>
              <a:gd name="connsiteX37" fmla="*/ 5604342 w 11043038"/>
              <a:gd name="connsiteY37" fmla="*/ 5934305 h 5934305"/>
              <a:gd name="connsiteX38" fmla="*/ 4693291 w 11043038"/>
              <a:gd name="connsiteY38" fmla="*/ 5934305 h 5934305"/>
              <a:gd name="connsiteX39" fmla="*/ 3782241 w 11043038"/>
              <a:gd name="connsiteY39" fmla="*/ 5934305 h 5934305"/>
              <a:gd name="connsiteX40" fmla="*/ 3092051 w 11043038"/>
              <a:gd name="connsiteY40" fmla="*/ 5934305 h 5934305"/>
              <a:gd name="connsiteX41" fmla="*/ 2622722 w 11043038"/>
              <a:gd name="connsiteY41" fmla="*/ 5934305 h 5934305"/>
              <a:gd name="connsiteX42" fmla="*/ 1711671 w 11043038"/>
              <a:gd name="connsiteY42" fmla="*/ 5934305 h 5934305"/>
              <a:gd name="connsiteX43" fmla="*/ 1131911 w 11043038"/>
              <a:gd name="connsiteY43" fmla="*/ 5934305 h 5934305"/>
              <a:gd name="connsiteX44" fmla="*/ 0 w 11043038"/>
              <a:gd name="connsiteY44" fmla="*/ 5934305 h 5934305"/>
              <a:gd name="connsiteX45" fmla="*/ 0 w 11043038"/>
              <a:gd name="connsiteY45" fmla="*/ 5393624 h 5934305"/>
              <a:gd name="connsiteX46" fmla="*/ 0 w 11043038"/>
              <a:gd name="connsiteY46" fmla="*/ 4793600 h 5934305"/>
              <a:gd name="connsiteX47" fmla="*/ 0 w 11043038"/>
              <a:gd name="connsiteY47" fmla="*/ 4074889 h 5934305"/>
              <a:gd name="connsiteX48" fmla="*/ 0 w 11043038"/>
              <a:gd name="connsiteY48" fmla="*/ 3356179 h 5934305"/>
              <a:gd name="connsiteX49" fmla="*/ 0 w 11043038"/>
              <a:gd name="connsiteY49" fmla="*/ 2696812 h 5934305"/>
              <a:gd name="connsiteX50" fmla="*/ 0 w 11043038"/>
              <a:gd name="connsiteY50" fmla="*/ 2037445 h 5934305"/>
              <a:gd name="connsiteX51" fmla="*/ 0 w 11043038"/>
              <a:gd name="connsiteY51" fmla="*/ 1556107 h 5934305"/>
              <a:gd name="connsiteX52" fmla="*/ 0 w 11043038"/>
              <a:gd name="connsiteY52" fmla="*/ 1015426 h 5934305"/>
              <a:gd name="connsiteX53" fmla="*/ 0 w 11043038"/>
              <a:gd name="connsiteY53" fmla="*/ 0 h 59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043038" h="5934305" fill="none" extrusionOk="0">
                <a:moveTo>
                  <a:pt x="0" y="0"/>
                </a:moveTo>
                <a:cubicBezTo>
                  <a:pt x="169773" y="-13845"/>
                  <a:pt x="444371" y="1807"/>
                  <a:pt x="690190" y="0"/>
                </a:cubicBezTo>
                <a:cubicBezTo>
                  <a:pt x="936009" y="-1807"/>
                  <a:pt x="965889" y="-21689"/>
                  <a:pt x="1159519" y="0"/>
                </a:cubicBezTo>
                <a:cubicBezTo>
                  <a:pt x="1353149" y="21689"/>
                  <a:pt x="1517227" y="-12870"/>
                  <a:pt x="1739278" y="0"/>
                </a:cubicBezTo>
                <a:cubicBezTo>
                  <a:pt x="1961329" y="12870"/>
                  <a:pt x="1925934" y="-11675"/>
                  <a:pt x="2098177" y="0"/>
                </a:cubicBezTo>
                <a:cubicBezTo>
                  <a:pt x="2270420" y="11675"/>
                  <a:pt x="2391611" y="6890"/>
                  <a:pt x="2677937" y="0"/>
                </a:cubicBezTo>
                <a:cubicBezTo>
                  <a:pt x="2964263" y="-6890"/>
                  <a:pt x="2987058" y="9714"/>
                  <a:pt x="3257696" y="0"/>
                </a:cubicBezTo>
                <a:cubicBezTo>
                  <a:pt x="3528334" y="-9714"/>
                  <a:pt x="3487529" y="14995"/>
                  <a:pt x="3616595" y="0"/>
                </a:cubicBezTo>
                <a:cubicBezTo>
                  <a:pt x="3745661" y="-14995"/>
                  <a:pt x="4075669" y="-10633"/>
                  <a:pt x="4196354" y="0"/>
                </a:cubicBezTo>
                <a:cubicBezTo>
                  <a:pt x="4317039" y="10633"/>
                  <a:pt x="4531262" y="636"/>
                  <a:pt x="4665684" y="0"/>
                </a:cubicBezTo>
                <a:cubicBezTo>
                  <a:pt x="4800106" y="-636"/>
                  <a:pt x="5027896" y="14484"/>
                  <a:pt x="5135013" y="0"/>
                </a:cubicBezTo>
                <a:cubicBezTo>
                  <a:pt x="5242130" y="-14484"/>
                  <a:pt x="5846782" y="41670"/>
                  <a:pt x="6046063" y="0"/>
                </a:cubicBezTo>
                <a:cubicBezTo>
                  <a:pt x="6245344" y="-41670"/>
                  <a:pt x="6540297" y="16068"/>
                  <a:pt x="6846684" y="0"/>
                </a:cubicBezTo>
                <a:cubicBezTo>
                  <a:pt x="7153071" y="-16068"/>
                  <a:pt x="7114637" y="-14153"/>
                  <a:pt x="7316013" y="0"/>
                </a:cubicBezTo>
                <a:cubicBezTo>
                  <a:pt x="7517389" y="14153"/>
                  <a:pt x="7674566" y="-14593"/>
                  <a:pt x="7785342" y="0"/>
                </a:cubicBezTo>
                <a:cubicBezTo>
                  <a:pt x="7896118" y="14593"/>
                  <a:pt x="8210105" y="19358"/>
                  <a:pt x="8365101" y="0"/>
                </a:cubicBezTo>
                <a:cubicBezTo>
                  <a:pt x="8520097" y="-19358"/>
                  <a:pt x="8729567" y="-119"/>
                  <a:pt x="8834430" y="0"/>
                </a:cubicBezTo>
                <a:cubicBezTo>
                  <a:pt x="8939293" y="119"/>
                  <a:pt x="9210331" y="5264"/>
                  <a:pt x="9414190" y="0"/>
                </a:cubicBezTo>
                <a:cubicBezTo>
                  <a:pt x="9618049" y="-5264"/>
                  <a:pt x="9744431" y="9414"/>
                  <a:pt x="9883519" y="0"/>
                </a:cubicBezTo>
                <a:cubicBezTo>
                  <a:pt x="10022607" y="-9414"/>
                  <a:pt x="10537282" y="55307"/>
                  <a:pt x="11043038" y="0"/>
                </a:cubicBezTo>
                <a:cubicBezTo>
                  <a:pt x="11035892" y="217214"/>
                  <a:pt x="11019245" y="454312"/>
                  <a:pt x="11043038" y="600024"/>
                </a:cubicBezTo>
                <a:cubicBezTo>
                  <a:pt x="11066831" y="745736"/>
                  <a:pt x="11021595" y="1042161"/>
                  <a:pt x="11043038" y="1318734"/>
                </a:cubicBezTo>
                <a:cubicBezTo>
                  <a:pt x="11064482" y="1595307"/>
                  <a:pt x="11042296" y="1668230"/>
                  <a:pt x="11043038" y="1918759"/>
                </a:cubicBezTo>
                <a:cubicBezTo>
                  <a:pt x="11043780" y="2169289"/>
                  <a:pt x="11037798" y="2307262"/>
                  <a:pt x="11043038" y="2459440"/>
                </a:cubicBezTo>
                <a:cubicBezTo>
                  <a:pt x="11048278" y="2611618"/>
                  <a:pt x="11027851" y="2866401"/>
                  <a:pt x="11043038" y="3118807"/>
                </a:cubicBezTo>
                <a:cubicBezTo>
                  <a:pt x="11058225" y="3371213"/>
                  <a:pt x="11050132" y="3519262"/>
                  <a:pt x="11043038" y="3718831"/>
                </a:cubicBezTo>
                <a:cubicBezTo>
                  <a:pt x="11035944" y="3918400"/>
                  <a:pt x="11035683" y="4152617"/>
                  <a:pt x="11043038" y="4318855"/>
                </a:cubicBezTo>
                <a:cubicBezTo>
                  <a:pt x="11050393" y="4485093"/>
                  <a:pt x="11047175" y="4619433"/>
                  <a:pt x="11043038" y="4800193"/>
                </a:cubicBezTo>
                <a:cubicBezTo>
                  <a:pt x="11038901" y="4980953"/>
                  <a:pt x="11007359" y="5505557"/>
                  <a:pt x="11043038" y="5934305"/>
                </a:cubicBezTo>
                <a:cubicBezTo>
                  <a:pt x="10874697" y="5941036"/>
                  <a:pt x="10692134" y="5953913"/>
                  <a:pt x="10463279" y="5934305"/>
                </a:cubicBezTo>
                <a:cubicBezTo>
                  <a:pt x="10234424" y="5914697"/>
                  <a:pt x="9735204" y="5931303"/>
                  <a:pt x="9552228" y="5934305"/>
                </a:cubicBezTo>
                <a:cubicBezTo>
                  <a:pt x="9369252" y="5937307"/>
                  <a:pt x="9309887" y="5949827"/>
                  <a:pt x="9193329" y="5934305"/>
                </a:cubicBezTo>
                <a:cubicBezTo>
                  <a:pt x="9076771" y="5918783"/>
                  <a:pt x="8920760" y="5931184"/>
                  <a:pt x="8834430" y="5934305"/>
                </a:cubicBezTo>
                <a:cubicBezTo>
                  <a:pt x="8748100" y="5937426"/>
                  <a:pt x="8589696" y="5953202"/>
                  <a:pt x="8365101" y="5934305"/>
                </a:cubicBezTo>
                <a:cubicBezTo>
                  <a:pt x="8140506" y="5915408"/>
                  <a:pt x="8121126" y="5943652"/>
                  <a:pt x="7895772" y="5934305"/>
                </a:cubicBezTo>
                <a:cubicBezTo>
                  <a:pt x="7670418" y="5924958"/>
                  <a:pt x="7266896" y="5894374"/>
                  <a:pt x="7095152" y="5934305"/>
                </a:cubicBezTo>
                <a:cubicBezTo>
                  <a:pt x="6923408" y="5974236"/>
                  <a:pt x="6617929" y="5938586"/>
                  <a:pt x="6404962" y="5934305"/>
                </a:cubicBezTo>
                <a:cubicBezTo>
                  <a:pt x="6191995" y="5930025"/>
                  <a:pt x="5850351" y="5901798"/>
                  <a:pt x="5604342" y="5934305"/>
                </a:cubicBezTo>
                <a:cubicBezTo>
                  <a:pt x="5358333" y="5966812"/>
                  <a:pt x="4962159" y="5971294"/>
                  <a:pt x="4693291" y="5934305"/>
                </a:cubicBezTo>
                <a:cubicBezTo>
                  <a:pt x="4424423" y="5897316"/>
                  <a:pt x="4028569" y="5963945"/>
                  <a:pt x="3782241" y="5934305"/>
                </a:cubicBezTo>
                <a:cubicBezTo>
                  <a:pt x="3535913" y="5904666"/>
                  <a:pt x="3425280" y="5962578"/>
                  <a:pt x="3092051" y="5934305"/>
                </a:cubicBezTo>
                <a:cubicBezTo>
                  <a:pt x="2758822" y="5906033"/>
                  <a:pt x="2851436" y="5955866"/>
                  <a:pt x="2622722" y="5934305"/>
                </a:cubicBezTo>
                <a:cubicBezTo>
                  <a:pt x="2394008" y="5912744"/>
                  <a:pt x="2048255" y="5934382"/>
                  <a:pt x="1711671" y="5934305"/>
                </a:cubicBezTo>
                <a:cubicBezTo>
                  <a:pt x="1375087" y="5934228"/>
                  <a:pt x="1259655" y="5933478"/>
                  <a:pt x="1131911" y="5934305"/>
                </a:cubicBezTo>
                <a:cubicBezTo>
                  <a:pt x="1004167" y="5935132"/>
                  <a:pt x="422330" y="5983866"/>
                  <a:pt x="0" y="5934305"/>
                </a:cubicBezTo>
                <a:cubicBezTo>
                  <a:pt x="16264" y="5798510"/>
                  <a:pt x="-11590" y="5564603"/>
                  <a:pt x="0" y="5393624"/>
                </a:cubicBezTo>
                <a:cubicBezTo>
                  <a:pt x="11590" y="5222645"/>
                  <a:pt x="18898" y="4919156"/>
                  <a:pt x="0" y="4793600"/>
                </a:cubicBezTo>
                <a:cubicBezTo>
                  <a:pt x="-18898" y="4668044"/>
                  <a:pt x="3452" y="4288111"/>
                  <a:pt x="0" y="4074889"/>
                </a:cubicBezTo>
                <a:cubicBezTo>
                  <a:pt x="-3452" y="3861667"/>
                  <a:pt x="-24649" y="3611506"/>
                  <a:pt x="0" y="3356179"/>
                </a:cubicBezTo>
                <a:cubicBezTo>
                  <a:pt x="24649" y="3100852"/>
                  <a:pt x="22560" y="2901762"/>
                  <a:pt x="0" y="2696812"/>
                </a:cubicBezTo>
                <a:cubicBezTo>
                  <a:pt x="-22560" y="2491862"/>
                  <a:pt x="7243" y="2299243"/>
                  <a:pt x="0" y="2037445"/>
                </a:cubicBezTo>
                <a:cubicBezTo>
                  <a:pt x="-7243" y="1775647"/>
                  <a:pt x="1049" y="1694690"/>
                  <a:pt x="0" y="1556107"/>
                </a:cubicBezTo>
                <a:cubicBezTo>
                  <a:pt x="-1049" y="1417524"/>
                  <a:pt x="6864" y="1227392"/>
                  <a:pt x="0" y="1015426"/>
                </a:cubicBezTo>
                <a:cubicBezTo>
                  <a:pt x="-6864" y="803460"/>
                  <a:pt x="49108" y="421742"/>
                  <a:pt x="0" y="0"/>
                </a:cubicBezTo>
                <a:close/>
              </a:path>
              <a:path w="11043038" h="5934305" stroke="0" extrusionOk="0">
                <a:moveTo>
                  <a:pt x="0" y="0"/>
                </a:moveTo>
                <a:cubicBezTo>
                  <a:pt x="76833" y="10671"/>
                  <a:pt x="282348" y="-1775"/>
                  <a:pt x="358899" y="0"/>
                </a:cubicBezTo>
                <a:cubicBezTo>
                  <a:pt x="435450" y="1775"/>
                  <a:pt x="734209" y="-17393"/>
                  <a:pt x="828228" y="0"/>
                </a:cubicBezTo>
                <a:cubicBezTo>
                  <a:pt x="922247" y="17393"/>
                  <a:pt x="1311385" y="9135"/>
                  <a:pt x="1518418" y="0"/>
                </a:cubicBezTo>
                <a:cubicBezTo>
                  <a:pt x="1725451" y="-9135"/>
                  <a:pt x="1987120" y="-1532"/>
                  <a:pt x="2208608" y="0"/>
                </a:cubicBezTo>
                <a:cubicBezTo>
                  <a:pt x="2430096" y="1532"/>
                  <a:pt x="2671148" y="-5817"/>
                  <a:pt x="3119658" y="0"/>
                </a:cubicBezTo>
                <a:cubicBezTo>
                  <a:pt x="3568168" y="5817"/>
                  <a:pt x="3581927" y="22457"/>
                  <a:pt x="3809848" y="0"/>
                </a:cubicBezTo>
                <a:cubicBezTo>
                  <a:pt x="4037769" y="-22457"/>
                  <a:pt x="4233566" y="-5815"/>
                  <a:pt x="4500038" y="0"/>
                </a:cubicBezTo>
                <a:cubicBezTo>
                  <a:pt x="4766510" y="5815"/>
                  <a:pt x="4700201" y="11247"/>
                  <a:pt x="4858937" y="0"/>
                </a:cubicBezTo>
                <a:cubicBezTo>
                  <a:pt x="5017673" y="-11247"/>
                  <a:pt x="5491239" y="-39941"/>
                  <a:pt x="5659557" y="0"/>
                </a:cubicBezTo>
                <a:cubicBezTo>
                  <a:pt x="5827875" y="39941"/>
                  <a:pt x="5928627" y="11801"/>
                  <a:pt x="6018456" y="0"/>
                </a:cubicBezTo>
                <a:cubicBezTo>
                  <a:pt x="6108285" y="-11801"/>
                  <a:pt x="6483144" y="29791"/>
                  <a:pt x="6708646" y="0"/>
                </a:cubicBezTo>
                <a:cubicBezTo>
                  <a:pt x="6934148" y="-29791"/>
                  <a:pt x="7248860" y="-2052"/>
                  <a:pt x="7619696" y="0"/>
                </a:cubicBezTo>
                <a:cubicBezTo>
                  <a:pt x="7990532" y="2052"/>
                  <a:pt x="7836145" y="14266"/>
                  <a:pt x="7978595" y="0"/>
                </a:cubicBezTo>
                <a:cubicBezTo>
                  <a:pt x="8121045" y="-14266"/>
                  <a:pt x="8425412" y="26259"/>
                  <a:pt x="8668785" y="0"/>
                </a:cubicBezTo>
                <a:cubicBezTo>
                  <a:pt x="8912158" y="-26259"/>
                  <a:pt x="8994235" y="15289"/>
                  <a:pt x="9138114" y="0"/>
                </a:cubicBezTo>
                <a:cubicBezTo>
                  <a:pt x="9281993" y="-15289"/>
                  <a:pt x="9658592" y="30740"/>
                  <a:pt x="10049165" y="0"/>
                </a:cubicBezTo>
                <a:cubicBezTo>
                  <a:pt x="10439738" y="-30740"/>
                  <a:pt x="10824145" y="-31772"/>
                  <a:pt x="11043038" y="0"/>
                </a:cubicBezTo>
                <a:cubicBezTo>
                  <a:pt x="11043844" y="285723"/>
                  <a:pt x="11012844" y="480878"/>
                  <a:pt x="11043038" y="659367"/>
                </a:cubicBezTo>
                <a:cubicBezTo>
                  <a:pt x="11073232" y="837856"/>
                  <a:pt x="11016916" y="1144926"/>
                  <a:pt x="11043038" y="1318734"/>
                </a:cubicBezTo>
                <a:cubicBezTo>
                  <a:pt x="11069160" y="1492542"/>
                  <a:pt x="11071799" y="1765361"/>
                  <a:pt x="11043038" y="1918759"/>
                </a:cubicBezTo>
                <a:cubicBezTo>
                  <a:pt x="11014277" y="2072158"/>
                  <a:pt x="11045869" y="2458083"/>
                  <a:pt x="11043038" y="2637469"/>
                </a:cubicBezTo>
                <a:cubicBezTo>
                  <a:pt x="11040208" y="2816855"/>
                  <a:pt x="11023619" y="2890565"/>
                  <a:pt x="11043038" y="3118807"/>
                </a:cubicBezTo>
                <a:cubicBezTo>
                  <a:pt x="11062457" y="3347049"/>
                  <a:pt x="11023840" y="3460884"/>
                  <a:pt x="11043038" y="3718831"/>
                </a:cubicBezTo>
                <a:cubicBezTo>
                  <a:pt x="11062236" y="3976778"/>
                  <a:pt x="11016947" y="4091633"/>
                  <a:pt x="11043038" y="4437541"/>
                </a:cubicBezTo>
                <a:cubicBezTo>
                  <a:pt x="11069130" y="4783449"/>
                  <a:pt x="11043977" y="4754879"/>
                  <a:pt x="11043038" y="4918879"/>
                </a:cubicBezTo>
                <a:cubicBezTo>
                  <a:pt x="11042099" y="5082879"/>
                  <a:pt x="11008016" y="5699591"/>
                  <a:pt x="11043038" y="5934305"/>
                </a:cubicBezTo>
                <a:cubicBezTo>
                  <a:pt x="10764027" y="5940952"/>
                  <a:pt x="10622880" y="5905292"/>
                  <a:pt x="10352848" y="5934305"/>
                </a:cubicBezTo>
                <a:cubicBezTo>
                  <a:pt x="10082816" y="5963319"/>
                  <a:pt x="10045267" y="5957464"/>
                  <a:pt x="9773089" y="5934305"/>
                </a:cubicBezTo>
                <a:cubicBezTo>
                  <a:pt x="9500911" y="5911146"/>
                  <a:pt x="9172398" y="5943334"/>
                  <a:pt x="8862038" y="5934305"/>
                </a:cubicBezTo>
                <a:cubicBezTo>
                  <a:pt x="8551678" y="5925276"/>
                  <a:pt x="8529780" y="5941481"/>
                  <a:pt x="8392709" y="5934305"/>
                </a:cubicBezTo>
                <a:cubicBezTo>
                  <a:pt x="8255638" y="5927129"/>
                  <a:pt x="8076881" y="5943459"/>
                  <a:pt x="7923380" y="5934305"/>
                </a:cubicBezTo>
                <a:cubicBezTo>
                  <a:pt x="7769879" y="5925151"/>
                  <a:pt x="7640320" y="5927585"/>
                  <a:pt x="7454051" y="5934305"/>
                </a:cubicBezTo>
                <a:cubicBezTo>
                  <a:pt x="7267782" y="5941025"/>
                  <a:pt x="7189645" y="5912169"/>
                  <a:pt x="6984722" y="5934305"/>
                </a:cubicBezTo>
                <a:cubicBezTo>
                  <a:pt x="6779799" y="5956441"/>
                  <a:pt x="6617229" y="5947118"/>
                  <a:pt x="6515392" y="5934305"/>
                </a:cubicBezTo>
                <a:cubicBezTo>
                  <a:pt x="6413555" y="5921493"/>
                  <a:pt x="5821226" y="5966613"/>
                  <a:pt x="5604342" y="5934305"/>
                </a:cubicBezTo>
                <a:cubicBezTo>
                  <a:pt x="5387458" y="5901998"/>
                  <a:pt x="5263775" y="5962937"/>
                  <a:pt x="5024582" y="5934305"/>
                </a:cubicBezTo>
                <a:cubicBezTo>
                  <a:pt x="4785389" y="5905673"/>
                  <a:pt x="4767741" y="5934855"/>
                  <a:pt x="4665684" y="5934305"/>
                </a:cubicBezTo>
                <a:cubicBezTo>
                  <a:pt x="4563627" y="5933755"/>
                  <a:pt x="4055798" y="5974309"/>
                  <a:pt x="3754633" y="5934305"/>
                </a:cubicBezTo>
                <a:cubicBezTo>
                  <a:pt x="3453468" y="5894301"/>
                  <a:pt x="3407860" y="5949663"/>
                  <a:pt x="3285304" y="5934305"/>
                </a:cubicBezTo>
                <a:cubicBezTo>
                  <a:pt x="3162748" y="5918947"/>
                  <a:pt x="2761770" y="5910214"/>
                  <a:pt x="2595114" y="5934305"/>
                </a:cubicBezTo>
                <a:cubicBezTo>
                  <a:pt x="2428458" y="5958397"/>
                  <a:pt x="2355002" y="5923183"/>
                  <a:pt x="2236215" y="5934305"/>
                </a:cubicBezTo>
                <a:cubicBezTo>
                  <a:pt x="2117428" y="5945427"/>
                  <a:pt x="1913033" y="5926560"/>
                  <a:pt x="1656456" y="5934305"/>
                </a:cubicBezTo>
                <a:cubicBezTo>
                  <a:pt x="1399879" y="5942050"/>
                  <a:pt x="1170710" y="5933153"/>
                  <a:pt x="855835" y="5934305"/>
                </a:cubicBezTo>
                <a:cubicBezTo>
                  <a:pt x="540960" y="5935457"/>
                  <a:pt x="411849" y="5912875"/>
                  <a:pt x="0" y="5934305"/>
                </a:cubicBezTo>
                <a:cubicBezTo>
                  <a:pt x="-38467" y="5593078"/>
                  <a:pt x="30529" y="5435829"/>
                  <a:pt x="0" y="5156252"/>
                </a:cubicBezTo>
                <a:cubicBezTo>
                  <a:pt x="-30529" y="4876675"/>
                  <a:pt x="24917" y="4637540"/>
                  <a:pt x="0" y="4378198"/>
                </a:cubicBezTo>
                <a:cubicBezTo>
                  <a:pt x="-24917" y="4118856"/>
                  <a:pt x="-16036" y="4025362"/>
                  <a:pt x="0" y="3896860"/>
                </a:cubicBezTo>
                <a:cubicBezTo>
                  <a:pt x="16036" y="3768358"/>
                  <a:pt x="4490" y="3498273"/>
                  <a:pt x="0" y="3178150"/>
                </a:cubicBezTo>
                <a:cubicBezTo>
                  <a:pt x="-4490" y="2858027"/>
                  <a:pt x="6252" y="2683097"/>
                  <a:pt x="0" y="2459440"/>
                </a:cubicBezTo>
                <a:cubicBezTo>
                  <a:pt x="-6252" y="2235783"/>
                  <a:pt x="25412" y="1885348"/>
                  <a:pt x="0" y="1740729"/>
                </a:cubicBezTo>
                <a:cubicBezTo>
                  <a:pt x="-25412" y="1596110"/>
                  <a:pt x="-6387" y="1407002"/>
                  <a:pt x="0" y="1259391"/>
                </a:cubicBezTo>
                <a:cubicBezTo>
                  <a:pt x="6387" y="1111780"/>
                  <a:pt x="23875" y="953314"/>
                  <a:pt x="0" y="659367"/>
                </a:cubicBezTo>
                <a:cubicBezTo>
                  <a:pt x="-23875" y="365420"/>
                  <a:pt x="-7689" y="263859"/>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3084086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1989D-1C83-BBE0-CD50-E1CD05A077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95C0C6-E7A7-9755-FDAE-17F2A7F4F42F}"/>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F4910DC5-29BF-2B49-705F-9F8CF6E281C3}"/>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5CB5A986-43CE-9F94-FBCA-CDEE14FA486E}"/>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71A76CD0-9C6E-5644-2001-BDD091B6AD1B}"/>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03D82CFE-FFBB-13E7-8205-EE27A383EE0C}"/>
              </a:ext>
            </a:extLst>
          </p:cNvPr>
          <p:cNvPicPr>
            <a:picLocks noChangeAspect="1"/>
          </p:cNvPicPr>
          <p:nvPr/>
        </p:nvPicPr>
        <p:blipFill>
          <a:blip r:embed="rId7"/>
          <a:stretch>
            <a:fillRect/>
          </a:stretch>
        </p:blipFill>
        <p:spPr>
          <a:xfrm>
            <a:off x="2544408" y="461847"/>
            <a:ext cx="7103183" cy="5934305"/>
          </a:xfrm>
          <a:custGeom>
            <a:avLst/>
            <a:gdLst>
              <a:gd name="connsiteX0" fmla="*/ 0 w 7103183"/>
              <a:gd name="connsiteY0" fmla="*/ 0 h 5934305"/>
              <a:gd name="connsiteX1" fmla="*/ 432648 w 7103183"/>
              <a:gd name="connsiteY1" fmla="*/ 0 h 5934305"/>
              <a:gd name="connsiteX2" fmla="*/ 865297 w 7103183"/>
              <a:gd name="connsiteY2" fmla="*/ 0 h 5934305"/>
              <a:gd name="connsiteX3" fmla="*/ 1297945 w 7103183"/>
              <a:gd name="connsiteY3" fmla="*/ 0 h 5934305"/>
              <a:gd name="connsiteX4" fmla="*/ 2014721 w 7103183"/>
              <a:gd name="connsiteY4" fmla="*/ 0 h 5934305"/>
              <a:gd name="connsiteX5" fmla="*/ 2660465 w 7103183"/>
              <a:gd name="connsiteY5" fmla="*/ 0 h 5934305"/>
              <a:gd name="connsiteX6" fmla="*/ 3377241 w 7103183"/>
              <a:gd name="connsiteY6" fmla="*/ 0 h 5934305"/>
              <a:gd name="connsiteX7" fmla="*/ 3809889 w 7103183"/>
              <a:gd name="connsiteY7" fmla="*/ 0 h 5934305"/>
              <a:gd name="connsiteX8" fmla="*/ 4313569 w 7103183"/>
              <a:gd name="connsiteY8" fmla="*/ 0 h 5934305"/>
              <a:gd name="connsiteX9" fmla="*/ 4817250 w 7103183"/>
              <a:gd name="connsiteY9" fmla="*/ 0 h 5934305"/>
              <a:gd name="connsiteX10" fmla="*/ 5534025 w 7103183"/>
              <a:gd name="connsiteY10" fmla="*/ 0 h 5934305"/>
              <a:gd name="connsiteX11" fmla="*/ 6108737 w 7103183"/>
              <a:gd name="connsiteY11" fmla="*/ 0 h 5934305"/>
              <a:gd name="connsiteX12" fmla="*/ 7103183 w 7103183"/>
              <a:gd name="connsiteY12" fmla="*/ 0 h 5934305"/>
              <a:gd name="connsiteX13" fmla="*/ 7103183 w 7103183"/>
              <a:gd name="connsiteY13" fmla="*/ 600024 h 5934305"/>
              <a:gd name="connsiteX14" fmla="*/ 7103183 w 7103183"/>
              <a:gd name="connsiteY14" fmla="*/ 1200048 h 5934305"/>
              <a:gd name="connsiteX15" fmla="*/ 7103183 w 7103183"/>
              <a:gd name="connsiteY15" fmla="*/ 1800073 h 5934305"/>
              <a:gd name="connsiteX16" fmla="*/ 7103183 w 7103183"/>
              <a:gd name="connsiteY16" fmla="*/ 2340754 h 5934305"/>
              <a:gd name="connsiteX17" fmla="*/ 7103183 w 7103183"/>
              <a:gd name="connsiteY17" fmla="*/ 2881435 h 5934305"/>
              <a:gd name="connsiteX18" fmla="*/ 7103183 w 7103183"/>
              <a:gd name="connsiteY18" fmla="*/ 3481459 h 5934305"/>
              <a:gd name="connsiteX19" fmla="*/ 7103183 w 7103183"/>
              <a:gd name="connsiteY19" fmla="*/ 4022140 h 5934305"/>
              <a:gd name="connsiteX20" fmla="*/ 7103183 w 7103183"/>
              <a:gd name="connsiteY20" fmla="*/ 4681507 h 5934305"/>
              <a:gd name="connsiteX21" fmla="*/ 7103183 w 7103183"/>
              <a:gd name="connsiteY21" fmla="*/ 5934305 h 5934305"/>
              <a:gd name="connsiteX22" fmla="*/ 6670535 w 7103183"/>
              <a:gd name="connsiteY22" fmla="*/ 5934305 h 5934305"/>
              <a:gd name="connsiteX23" fmla="*/ 6237886 w 7103183"/>
              <a:gd name="connsiteY23" fmla="*/ 5934305 h 5934305"/>
              <a:gd name="connsiteX24" fmla="*/ 5663174 w 7103183"/>
              <a:gd name="connsiteY24" fmla="*/ 5934305 h 5934305"/>
              <a:gd name="connsiteX25" fmla="*/ 5230526 w 7103183"/>
              <a:gd name="connsiteY25" fmla="*/ 5934305 h 5934305"/>
              <a:gd name="connsiteX26" fmla="*/ 4584782 w 7103183"/>
              <a:gd name="connsiteY26" fmla="*/ 5934305 h 5934305"/>
              <a:gd name="connsiteX27" fmla="*/ 3796974 w 7103183"/>
              <a:gd name="connsiteY27" fmla="*/ 5934305 h 5934305"/>
              <a:gd name="connsiteX28" fmla="*/ 3080198 w 7103183"/>
              <a:gd name="connsiteY28" fmla="*/ 5934305 h 5934305"/>
              <a:gd name="connsiteX29" fmla="*/ 2363423 w 7103183"/>
              <a:gd name="connsiteY29" fmla="*/ 5934305 h 5934305"/>
              <a:gd name="connsiteX30" fmla="*/ 1646647 w 7103183"/>
              <a:gd name="connsiteY30" fmla="*/ 5934305 h 5934305"/>
              <a:gd name="connsiteX31" fmla="*/ 929871 w 7103183"/>
              <a:gd name="connsiteY31" fmla="*/ 5934305 h 5934305"/>
              <a:gd name="connsiteX32" fmla="*/ 0 w 7103183"/>
              <a:gd name="connsiteY32" fmla="*/ 5934305 h 5934305"/>
              <a:gd name="connsiteX33" fmla="*/ 0 w 7103183"/>
              <a:gd name="connsiteY33" fmla="*/ 5156252 h 5934305"/>
              <a:gd name="connsiteX34" fmla="*/ 0 w 7103183"/>
              <a:gd name="connsiteY34" fmla="*/ 4378198 h 5934305"/>
              <a:gd name="connsiteX35" fmla="*/ 0 w 7103183"/>
              <a:gd name="connsiteY35" fmla="*/ 3837517 h 5934305"/>
              <a:gd name="connsiteX36" fmla="*/ 0 w 7103183"/>
              <a:gd name="connsiteY36" fmla="*/ 3178150 h 5934305"/>
              <a:gd name="connsiteX37" fmla="*/ 0 w 7103183"/>
              <a:gd name="connsiteY37" fmla="*/ 2696812 h 5934305"/>
              <a:gd name="connsiteX38" fmla="*/ 0 w 7103183"/>
              <a:gd name="connsiteY38" fmla="*/ 1978102 h 5934305"/>
              <a:gd name="connsiteX39" fmla="*/ 0 w 7103183"/>
              <a:gd name="connsiteY39" fmla="*/ 1378077 h 5934305"/>
              <a:gd name="connsiteX40" fmla="*/ 0 w 7103183"/>
              <a:gd name="connsiteY40" fmla="*/ 600024 h 5934305"/>
              <a:gd name="connsiteX41" fmla="*/ 0 w 7103183"/>
              <a:gd name="connsiteY41" fmla="*/ 0 h 59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03183" h="5934305" fill="none" extrusionOk="0">
                <a:moveTo>
                  <a:pt x="0" y="0"/>
                </a:moveTo>
                <a:cubicBezTo>
                  <a:pt x="213845" y="-18389"/>
                  <a:pt x="229875" y="2218"/>
                  <a:pt x="432648" y="0"/>
                </a:cubicBezTo>
                <a:cubicBezTo>
                  <a:pt x="635421" y="-2218"/>
                  <a:pt x="759644" y="-17618"/>
                  <a:pt x="865297" y="0"/>
                </a:cubicBezTo>
                <a:cubicBezTo>
                  <a:pt x="970950" y="17618"/>
                  <a:pt x="1087369" y="-19546"/>
                  <a:pt x="1297945" y="0"/>
                </a:cubicBezTo>
                <a:cubicBezTo>
                  <a:pt x="1508521" y="19546"/>
                  <a:pt x="1718559" y="22003"/>
                  <a:pt x="2014721" y="0"/>
                </a:cubicBezTo>
                <a:cubicBezTo>
                  <a:pt x="2310883" y="-22003"/>
                  <a:pt x="2503287" y="15022"/>
                  <a:pt x="2660465" y="0"/>
                </a:cubicBezTo>
                <a:cubicBezTo>
                  <a:pt x="2817643" y="-15022"/>
                  <a:pt x="3029469" y="35446"/>
                  <a:pt x="3377241" y="0"/>
                </a:cubicBezTo>
                <a:cubicBezTo>
                  <a:pt x="3725013" y="-35446"/>
                  <a:pt x="3616169" y="20681"/>
                  <a:pt x="3809889" y="0"/>
                </a:cubicBezTo>
                <a:cubicBezTo>
                  <a:pt x="4003609" y="-20681"/>
                  <a:pt x="4083228" y="14127"/>
                  <a:pt x="4313569" y="0"/>
                </a:cubicBezTo>
                <a:cubicBezTo>
                  <a:pt x="4543910" y="-14127"/>
                  <a:pt x="4599350" y="-9591"/>
                  <a:pt x="4817250" y="0"/>
                </a:cubicBezTo>
                <a:cubicBezTo>
                  <a:pt x="5035150" y="9591"/>
                  <a:pt x="5388995" y="-5365"/>
                  <a:pt x="5534025" y="0"/>
                </a:cubicBezTo>
                <a:cubicBezTo>
                  <a:pt x="5679056" y="5365"/>
                  <a:pt x="5979047" y="-5152"/>
                  <a:pt x="6108737" y="0"/>
                </a:cubicBezTo>
                <a:cubicBezTo>
                  <a:pt x="6238427" y="5152"/>
                  <a:pt x="6704091" y="14654"/>
                  <a:pt x="7103183" y="0"/>
                </a:cubicBezTo>
                <a:cubicBezTo>
                  <a:pt x="7084504" y="294406"/>
                  <a:pt x="7097943" y="361957"/>
                  <a:pt x="7103183" y="600024"/>
                </a:cubicBezTo>
                <a:cubicBezTo>
                  <a:pt x="7108423" y="838091"/>
                  <a:pt x="7103477" y="1073594"/>
                  <a:pt x="7103183" y="1200048"/>
                </a:cubicBezTo>
                <a:cubicBezTo>
                  <a:pt x="7102889" y="1326502"/>
                  <a:pt x="7111728" y="1606157"/>
                  <a:pt x="7103183" y="1800073"/>
                </a:cubicBezTo>
                <a:cubicBezTo>
                  <a:pt x="7094638" y="1993990"/>
                  <a:pt x="7080327" y="2090959"/>
                  <a:pt x="7103183" y="2340754"/>
                </a:cubicBezTo>
                <a:cubicBezTo>
                  <a:pt x="7126039" y="2590549"/>
                  <a:pt x="7090968" y="2671824"/>
                  <a:pt x="7103183" y="2881435"/>
                </a:cubicBezTo>
                <a:cubicBezTo>
                  <a:pt x="7115398" y="3091046"/>
                  <a:pt x="7082255" y="3361312"/>
                  <a:pt x="7103183" y="3481459"/>
                </a:cubicBezTo>
                <a:cubicBezTo>
                  <a:pt x="7124111" y="3601606"/>
                  <a:pt x="7111784" y="3777224"/>
                  <a:pt x="7103183" y="4022140"/>
                </a:cubicBezTo>
                <a:cubicBezTo>
                  <a:pt x="7094582" y="4267056"/>
                  <a:pt x="7101647" y="4430079"/>
                  <a:pt x="7103183" y="4681507"/>
                </a:cubicBezTo>
                <a:cubicBezTo>
                  <a:pt x="7104719" y="4932935"/>
                  <a:pt x="7047525" y="5651326"/>
                  <a:pt x="7103183" y="5934305"/>
                </a:cubicBezTo>
                <a:cubicBezTo>
                  <a:pt x="6934921" y="5944362"/>
                  <a:pt x="6757190" y="5929815"/>
                  <a:pt x="6670535" y="5934305"/>
                </a:cubicBezTo>
                <a:cubicBezTo>
                  <a:pt x="6583880" y="5938795"/>
                  <a:pt x="6325525" y="5945921"/>
                  <a:pt x="6237886" y="5934305"/>
                </a:cubicBezTo>
                <a:cubicBezTo>
                  <a:pt x="6150247" y="5922689"/>
                  <a:pt x="5787137" y="5924603"/>
                  <a:pt x="5663174" y="5934305"/>
                </a:cubicBezTo>
                <a:cubicBezTo>
                  <a:pt x="5539211" y="5944007"/>
                  <a:pt x="5349683" y="5953582"/>
                  <a:pt x="5230526" y="5934305"/>
                </a:cubicBezTo>
                <a:cubicBezTo>
                  <a:pt x="5111369" y="5915028"/>
                  <a:pt x="4782066" y="5907250"/>
                  <a:pt x="4584782" y="5934305"/>
                </a:cubicBezTo>
                <a:cubicBezTo>
                  <a:pt x="4387498" y="5961360"/>
                  <a:pt x="3978886" y="5957348"/>
                  <a:pt x="3796974" y="5934305"/>
                </a:cubicBezTo>
                <a:cubicBezTo>
                  <a:pt x="3615062" y="5911262"/>
                  <a:pt x="3370787" y="5962939"/>
                  <a:pt x="3080198" y="5934305"/>
                </a:cubicBezTo>
                <a:cubicBezTo>
                  <a:pt x="2789609" y="5905671"/>
                  <a:pt x="2519214" y="5935190"/>
                  <a:pt x="2363423" y="5934305"/>
                </a:cubicBezTo>
                <a:cubicBezTo>
                  <a:pt x="2207632" y="5933420"/>
                  <a:pt x="1806256" y="5912330"/>
                  <a:pt x="1646647" y="5934305"/>
                </a:cubicBezTo>
                <a:cubicBezTo>
                  <a:pt x="1487038" y="5956280"/>
                  <a:pt x="1164620" y="5899847"/>
                  <a:pt x="929871" y="5934305"/>
                </a:cubicBezTo>
                <a:cubicBezTo>
                  <a:pt x="695122" y="5968763"/>
                  <a:pt x="420929" y="5917365"/>
                  <a:pt x="0" y="5934305"/>
                </a:cubicBezTo>
                <a:cubicBezTo>
                  <a:pt x="-22551" y="5580728"/>
                  <a:pt x="9632" y="5329926"/>
                  <a:pt x="0" y="5156252"/>
                </a:cubicBezTo>
                <a:cubicBezTo>
                  <a:pt x="-9632" y="4982578"/>
                  <a:pt x="-33813" y="4645774"/>
                  <a:pt x="0" y="4378198"/>
                </a:cubicBezTo>
                <a:cubicBezTo>
                  <a:pt x="33813" y="4110622"/>
                  <a:pt x="2047" y="4014585"/>
                  <a:pt x="0" y="3837517"/>
                </a:cubicBezTo>
                <a:cubicBezTo>
                  <a:pt x="-2047" y="3660449"/>
                  <a:pt x="-15573" y="3348471"/>
                  <a:pt x="0" y="3178150"/>
                </a:cubicBezTo>
                <a:cubicBezTo>
                  <a:pt x="15573" y="3007829"/>
                  <a:pt x="13585" y="2862507"/>
                  <a:pt x="0" y="2696812"/>
                </a:cubicBezTo>
                <a:cubicBezTo>
                  <a:pt x="-13585" y="2531117"/>
                  <a:pt x="-1284" y="2163069"/>
                  <a:pt x="0" y="1978102"/>
                </a:cubicBezTo>
                <a:cubicBezTo>
                  <a:pt x="1284" y="1793135"/>
                  <a:pt x="17049" y="1610942"/>
                  <a:pt x="0" y="1378077"/>
                </a:cubicBezTo>
                <a:cubicBezTo>
                  <a:pt x="-17049" y="1145213"/>
                  <a:pt x="5881" y="911165"/>
                  <a:pt x="0" y="600024"/>
                </a:cubicBezTo>
                <a:cubicBezTo>
                  <a:pt x="-5881" y="288883"/>
                  <a:pt x="-4220" y="226378"/>
                  <a:pt x="0" y="0"/>
                </a:cubicBezTo>
                <a:close/>
              </a:path>
              <a:path w="7103183" h="5934305" stroke="0" extrusionOk="0">
                <a:moveTo>
                  <a:pt x="0" y="0"/>
                </a:moveTo>
                <a:cubicBezTo>
                  <a:pt x="160659" y="12632"/>
                  <a:pt x="256478" y="-10206"/>
                  <a:pt x="432648" y="0"/>
                </a:cubicBezTo>
                <a:cubicBezTo>
                  <a:pt x="608818" y="10206"/>
                  <a:pt x="805857" y="-13870"/>
                  <a:pt x="936329" y="0"/>
                </a:cubicBezTo>
                <a:cubicBezTo>
                  <a:pt x="1066801" y="13870"/>
                  <a:pt x="1355891" y="-6521"/>
                  <a:pt x="1582073" y="0"/>
                </a:cubicBezTo>
                <a:cubicBezTo>
                  <a:pt x="1808255" y="6521"/>
                  <a:pt x="1969891" y="24503"/>
                  <a:pt x="2227816" y="0"/>
                </a:cubicBezTo>
                <a:cubicBezTo>
                  <a:pt x="2485741" y="-24503"/>
                  <a:pt x="2818711" y="-36313"/>
                  <a:pt x="3015624" y="0"/>
                </a:cubicBezTo>
                <a:cubicBezTo>
                  <a:pt x="3212537" y="36313"/>
                  <a:pt x="3414462" y="-6581"/>
                  <a:pt x="3661368" y="0"/>
                </a:cubicBezTo>
                <a:cubicBezTo>
                  <a:pt x="3908274" y="6581"/>
                  <a:pt x="4026293" y="-6746"/>
                  <a:pt x="4307112" y="0"/>
                </a:cubicBezTo>
                <a:cubicBezTo>
                  <a:pt x="4587931" y="6746"/>
                  <a:pt x="4618095" y="7629"/>
                  <a:pt x="4739760" y="0"/>
                </a:cubicBezTo>
                <a:cubicBezTo>
                  <a:pt x="4861425" y="-7629"/>
                  <a:pt x="5279677" y="-27680"/>
                  <a:pt x="5456536" y="0"/>
                </a:cubicBezTo>
                <a:cubicBezTo>
                  <a:pt x="5633395" y="27680"/>
                  <a:pt x="5756388" y="-755"/>
                  <a:pt x="5889184" y="0"/>
                </a:cubicBezTo>
                <a:cubicBezTo>
                  <a:pt x="6021980" y="755"/>
                  <a:pt x="6275078" y="22378"/>
                  <a:pt x="6534928" y="0"/>
                </a:cubicBezTo>
                <a:cubicBezTo>
                  <a:pt x="6794778" y="-22378"/>
                  <a:pt x="6920108" y="19992"/>
                  <a:pt x="7103183" y="0"/>
                </a:cubicBezTo>
                <a:cubicBezTo>
                  <a:pt x="7091627" y="188910"/>
                  <a:pt x="7096150" y="329961"/>
                  <a:pt x="7103183" y="481338"/>
                </a:cubicBezTo>
                <a:cubicBezTo>
                  <a:pt x="7110216" y="632715"/>
                  <a:pt x="7079629" y="1014258"/>
                  <a:pt x="7103183" y="1200048"/>
                </a:cubicBezTo>
                <a:cubicBezTo>
                  <a:pt x="7126738" y="1385838"/>
                  <a:pt x="7112520" y="1640097"/>
                  <a:pt x="7103183" y="1859416"/>
                </a:cubicBezTo>
                <a:cubicBezTo>
                  <a:pt x="7093846" y="2078735"/>
                  <a:pt x="7095327" y="2176035"/>
                  <a:pt x="7103183" y="2340754"/>
                </a:cubicBezTo>
                <a:cubicBezTo>
                  <a:pt x="7111039" y="2505473"/>
                  <a:pt x="7132507" y="2646040"/>
                  <a:pt x="7103183" y="2940778"/>
                </a:cubicBezTo>
                <a:cubicBezTo>
                  <a:pt x="7073859" y="3235516"/>
                  <a:pt x="7081894" y="3309007"/>
                  <a:pt x="7103183" y="3422116"/>
                </a:cubicBezTo>
                <a:cubicBezTo>
                  <a:pt x="7124472" y="3535225"/>
                  <a:pt x="7077061" y="3907675"/>
                  <a:pt x="7103183" y="4081483"/>
                </a:cubicBezTo>
                <a:cubicBezTo>
                  <a:pt x="7129305" y="4255291"/>
                  <a:pt x="7125305" y="4534049"/>
                  <a:pt x="7103183" y="4681507"/>
                </a:cubicBezTo>
                <a:cubicBezTo>
                  <a:pt x="7081061" y="4828965"/>
                  <a:pt x="7131067" y="5538863"/>
                  <a:pt x="7103183" y="5934305"/>
                </a:cubicBezTo>
                <a:cubicBezTo>
                  <a:pt x="6944728" y="5933776"/>
                  <a:pt x="6775010" y="5926600"/>
                  <a:pt x="6670535" y="5934305"/>
                </a:cubicBezTo>
                <a:cubicBezTo>
                  <a:pt x="6566060" y="5942010"/>
                  <a:pt x="6268014" y="5910133"/>
                  <a:pt x="5953759" y="5934305"/>
                </a:cubicBezTo>
                <a:cubicBezTo>
                  <a:pt x="5639504" y="5958477"/>
                  <a:pt x="5510176" y="5915029"/>
                  <a:pt x="5379047" y="5934305"/>
                </a:cubicBezTo>
                <a:cubicBezTo>
                  <a:pt x="5247918" y="5953581"/>
                  <a:pt x="4828868" y="5970032"/>
                  <a:pt x="4662271" y="5934305"/>
                </a:cubicBezTo>
                <a:cubicBezTo>
                  <a:pt x="4495674" y="5898578"/>
                  <a:pt x="4322867" y="5935130"/>
                  <a:pt x="4158591" y="5934305"/>
                </a:cubicBezTo>
                <a:cubicBezTo>
                  <a:pt x="3994315" y="5933480"/>
                  <a:pt x="3735944" y="5940520"/>
                  <a:pt x="3441815" y="5934305"/>
                </a:cubicBezTo>
                <a:cubicBezTo>
                  <a:pt x="3147686" y="5928090"/>
                  <a:pt x="3079615" y="5942096"/>
                  <a:pt x="2867103" y="5934305"/>
                </a:cubicBezTo>
                <a:cubicBezTo>
                  <a:pt x="2654591" y="5926514"/>
                  <a:pt x="2407219" y="5895160"/>
                  <a:pt x="2079295" y="5934305"/>
                </a:cubicBezTo>
                <a:cubicBezTo>
                  <a:pt x="1751371" y="5973450"/>
                  <a:pt x="1745852" y="5913091"/>
                  <a:pt x="1575615" y="5934305"/>
                </a:cubicBezTo>
                <a:cubicBezTo>
                  <a:pt x="1405378" y="5955519"/>
                  <a:pt x="1305021" y="5924356"/>
                  <a:pt x="1071935" y="5934305"/>
                </a:cubicBezTo>
                <a:cubicBezTo>
                  <a:pt x="838849" y="5944254"/>
                  <a:pt x="765633" y="5937529"/>
                  <a:pt x="568255" y="5934305"/>
                </a:cubicBezTo>
                <a:cubicBezTo>
                  <a:pt x="370877" y="5931081"/>
                  <a:pt x="237461" y="5952041"/>
                  <a:pt x="0" y="5934305"/>
                </a:cubicBezTo>
                <a:cubicBezTo>
                  <a:pt x="-5196" y="5737730"/>
                  <a:pt x="-2101" y="5657689"/>
                  <a:pt x="0" y="5393624"/>
                </a:cubicBezTo>
                <a:cubicBezTo>
                  <a:pt x="2101" y="5129559"/>
                  <a:pt x="16187" y="5085713"/>
                  <a:pt x="0" y="4912286"/>
                </a:cubicBezTo>
                <a:cubicBezTo>
                  <a:pt x="-16187" y="4738859"/>
                  <a:pt x="1928" y="4534175"/>
                  <a:pt x="0" y="4193576"/>
                </a:cubicBezTo>
                <a:cubicBezTo>
                  <a:pt x="-1928" y="3852977"/>
                  <a:pt x="32470" y="3744509"/>
                  <a:pt x="0" y="3474865"/>
                </a:cubicBezTo>
                <a:cubicBezTo>
                  <a:pt x="-32470" y="3205221"/>
                  <a:pt x="-7733" y="3174218"/>
                  <a:pt x="0" y="2874841"/>
                </a:cubicBezTo>
                <a:cubicBezTo>
                  <a:pt x="7733" y="2575464"/>
                  <a:pt x="2890" y="2480854"/>
                  <a:pt x="0" y="2334160"/>
                </a:cubicBezTo>
                <a:cubicBezTo>
                  <a:pt x="-2890" y="2187466"/>
                  <a:pt x="-17126" y="2030133"/>
                  <a:pt x="0" y="1852822"/>
                </a:cubicBezTo>
                <a:cubicBezTo>
                  <a:pt x="17126" y="1675511"/>
                  <a:pt x="-8641" y="1603319"/>
                  <a:pt x="0" y="1371484"/>
                </a:cubicBezTo>
                <a:cubicBezTo>
                  <a:pt x="8641" y="1139649"/>
                  <a:pt x="11756" y="956967"/>
                  <a:pt x="0" y="593430"/>
                </a:cubicBezTo>
                <a:cubicBezTo>
                  <a:pt x="-11756" y="229893"/>
                  <a:pt x="5518" y="173255"/>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155235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52EF-3B0F-3201-00BF-9B59CAB7DA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61F2E3-85E6-0524-4285-20EB95686736}"/>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8B077F1F-9E96-3158-D571-902C36B38EAC}"/>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2EC848B4-E9BD-6D4B-C98F-2ED4D6A6D51F}"/>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E77A51E4-5978-2DCD-6137-9429E4C585D6}"/>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A51D480E-E6DB-515E-4797-3962B8620690}"/>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B646888E-B643-F186-9F6C-5C48B05F361A}"/>
              </a:ext>
            </a:extLst>
          </p:cNvPr>
          <p:cNvPicPr>
            <a:picLocks noChangeAspect="1"/>
          </p:cNvPicPr>
          <p:nvPr/>
        </p:nvPicPr>
        <p:blipFill>
          <a:blip r:embed="rId8"/>
          <a:stretch>
            <a:fillRect/>
          </a:stretch>
        </p:blipFill>
        <p:spPr>
          <a:xfrm>
            <a:off x="578450" y="461847"/>
            <a:ext cx="11035100" cy="5934305"/>
          </a:xfrm>
          <a:custGeom>
            <a:avLst/>
            <a:gdLst>
              <a:gd name="connsiteX0" fmla="*/ 0 w 11035100"/>
              <a:gd name="connsiteY0" fmla="*/ 0 h 5934305"/>
              <a:gd name="connsiteX1" fmla="*/ 689694 w 11035100"/>
              <a:gd name="connsiteY1" fmla="*/ 0 h 5934305"/>
              <a:gd name="connsiteX2" fmla="*/ 1158686 w 11035100"/>
              <a:gd name="connsiteY2" fmla="*/ 0 h 5934305"/>
              <a:gd name="connsiteX3" fmla="*/ 1738028 w 11035100"/>
              <a:gd name="connsiteY3" fmla="*/ 0 h 5934305"/>
              <a:gd name="connsiteX4" fmla="*/ 2096669 w 11035100"/>
              <a:gd name="connsiteY4" fmla="*/ 0 h 5934305"/>
              <a:gd name="connsiteX5" fmla="*/ 2676012 w 11035100"/>
              <a:gd name="connsiteY5" fmla="*/ 0 h 5934305"/>
              <a:gd name="connsiteX6" fmla="*/ 3255355 w 11035100"/>
              <a:gd name="connsiteY6" fmla="*/ 0 h 5934305"/>
              <a:gd name="connsiteX7" fmla="*/ 3613995 w 11035100"/>
              <a:gd name="connsiteY7" fmla="*/ 0 h 5934305"/>
              <a:gd name="connsiteX8" fmla="*/ 4193338 w 11035100"/>
              <a:gd name="connsiteY8" fmla="*/ 0 h 5934305"/>
              <a:gd name="connsiteX9" fmla="*/ 4662330 w 11035100"/>
              <a:gd name="connsiteY9" fmla="*/ 0 h 5934305"/>
              <a:gd name="connsiteX10" fmla="*/ 5131322 w 11035100"/>
              <a:gd name="connsiteY10" fmla="*/ 0 h 5934305"/>
              <a:gd name="connsiteX11" fmla="*/ 6041717 w 11035100"/>
              <a:gd name="connsiteY11" fmla="*/ 0 h 5934305"/>
              <a:gd name="connsiteX12" fmla="*/ 6841762 w 11035100"/>
              <a:gd name="connsiteY12" fmla="*/ 0 h 5934305"/>
              <a:gd name="connsiteX13" fmla="*/ 7310754 w 11035100"/>
              <a:gd name="connsiteY13" fmla="*/ 0 h 5934305"/>
              <a:gd name="connsiteX14" fmla="*/ 7779746 w 11035100"/>
              <a:gd name="connsiteY14" fmla="*/ 0 h 5934305"/>
              <a:gd name="connsiteX15" fmla="*/ 8359088 w 11035100"/>
              <a:gd name="connsiteY15" fmla="*/ 0 h 5934305"/>
              <a:gd name="connsiteX16" fmla="*/ 8828080 w 11035100"/>
              <a:gd name="connsiteY16" fmla="*/ 0 h 5934305"/>
              <a:gd name="connsiteX17" fmla="*/ 9407423 w 11035100"/>
              <a:gd name="connsiteY17" fmla="*/ 0 h 5934305"/>
              <a:gd name="connsiteX18" fmla="*/ 9876414 w 11035100"/>
              <a:gd name="connsiteY18" fmla="*/ 0 h 5934305"/>
              <a:gd name="connsiteX19" fmla="*/ 11035100 w 11035100"/>
              <a:gd name="connsiteY19" fmla="*/ 0 h 5934305"/>
              <a:gd name="connsiteX20" fmla="*/ 11035100 w 11035100"/>
              <a:gd name="connsiteY20" fmla="*/ 600024 h 5934305"/>
              <a:gd name="connsiteX21" fmla="*/ 11035100 w 11035100"/>
              <a:gd name="connsiteY21" fmla="*/ 1318734 h 5934305"/>
              <a:gd name="connsiteX22" fmla="*/ 11035100 w 11035100"/>
              <a:gd name="connsiteY22" fmla="*/ 1918759 h 5934305"/>
              <a:gd name="connsiteX23" fmla="*/ 11035100 w 11035100"/>
              <a:gd name="connsiteY23" fmla="*/ 2459440 h 5934305"/>
              <a:gd name="connsiteX24" fmla="*/ 11035100 w 11035100"/>
              <a:gd name="connsiteY24" fmla="*/ 3118807 h 5934305"/>
              <a:gd name="connsiteX25" fmla="*/ 11035100 w 11035100"/>
              <a:gd name="connsiteY25" fmla="*/ 3718831 h 5934305"/>
              <a:gd name="connsiteX26" fmla="*/ 11035100 w 11035100"/>
              <a:gd name="connsiteY26" fmla="*/ 4318855 h 5934305"/>
              <a:gd name="connsiteX27" fmla="*/ 11035100 w 11035100"/>
              <a:gd name="connsiteY27" fmla="*/ 4800193 h 5934305"/>
              <a:gd name="connsiteX28" fmla="*/ 11035100 w 11035100"/>
              <a:gd name="connsiteY28" fmla="*/ 5934305 h 5934305"/>
              <a:gd name="connsiteX29" fmla="*/ 10455757 w 11035100"/>
              <a:gd name="connsiteY29" fmla="*/ 5934305 h 5934305"/>
              <a:gd name="connsiteX30" fmla="*/ 9545362 w 11035100"/>
              <a:gd name="connsiteY30" fmla="*/ 5934305 h 5934305"/>
              <a:gd name="connsiteX31" fmla="*/ 9186721 w 11035100"/>
              <a:gd name="connsiteY31" fmla="*/ 5934305 h 5934305"/>
              <a:gd name="connsiteX32" fmla="*/ 8828080 w 11035100"/>
              <a:gd name="connsiteY32" fmla="*/ 5934305 h 5934305"/>
              <a:gd name="connsiteX33" fmla="*/ 8359088 w 11035100"/>
              <a:gd name="connsiteY33" fmla="*/ 5934305 h 5934305"/>
              <a:gd name="connsiteX34" fmla="*/ 7890097 w 11035100"/>
              <a:gd name="connsiteY34" fmla="*/ 5934305 h 5934305"/>
              <a:gd name="connsiteX35" fmla="*/ 7090052 w 11035100"/>
              <a:gd name="connsiteY35" fmla="*/ 5934305 h 5934305"/>
              <a:gd name="connsiteX36" fmla="*/ 6400358 w 11035100"/>
              <a:gd name="connsiteY36" fmla="*/ 5934305 h 5934305"/>
              <a:gd name="connsiteX37" fmla="*/ 5600313 w 11035100"/>
              <a:gd name="connsiteY37" fmla="*/ 5934305 h 5934305"/>
              <a:gd name="connsiteX38" fmla="*/ 4689918 w 11035100"/>
              <a:gd name="connsiteY38" fmla="*/ 5934305 h 5934305"/>
              <a:gd name="connsiteX39" fmla="*/ 3779522 w 11035100"/>
              <a:gd name="connsiteY39" fmla="*/ 5934305 h 5934305"/>
              <a:gd name="connsiteX40" fmla="*/ 3089828 w 11035100"/>
              <a:gd name="connsiteY40" fmla="*/ 5934305 h 5934305"/>
              <a:gd name="connsiteX41" fmla="*/ 2620836 w 11035100"/>
              <a:gd name="connsiteY41" fmla="*/ 5934305 h 5934305"/>
              <a:gd name="connsiteX42" fmla="*/ 1710441 w 11035100"/>
              <a:gd name="connsiteY42" fmla="*/ 5934305 h 5934305"/>
              <a:gd name="connsiteX43" fmla="*/ 1131098 w 11035100"/>
              <a:gd name="connsiteY43" fmla="*/ 5934305 h 5934305"/>
              <a:gd name="connsiteX44" fmla="*/ 0 w 11035100"/>
              <a:gd name="connsiteY44" fmla="*/ 5934305 h 5934305"/>
              <a:gd name="connsiteX45" fmla="*/ 0 w 11035100"/>
              <a:gd name="connsiteY45" fmla="*/ 5393624 h 5934305"/>
              <a:gd name="connsiteX46" fmla="*/ 0 w 11035100"/>
              <a:gd name="connsiteY46" fmla="*/ 4793600 h 5934305"/>
              <a:gd name="connsiteX47" fmla="*/ 0 w 11035100"/>
              <a:gd name="connsiteY47" fmla="*/ 4074889 h 5934305"/>
              <a:gd name="connsiteX48" fmla="*/ 0 w 11035100"/>
              <a:gd name="connsiteY48" fmla="*/ 3356179 h 5934305"/>
              <a:gd name="connsiteX49" fmla="*/ 0 w 11035100"/>
              <a:gd name="connsiteY49" fmla="*/ 2696812 h 5934305"/>
              <a:gd name="connsiteX50" fmla="*/ 0 w 11035100"/>
              <a:gd name="connsiteY50" fmla="*/ 2037445 h 5934305"/>
              <a:gd name="connsiteX51" fmla="*/ 0 w 11035100"/>
              <a:gd name="connsiteY51" fmla="*/ 1556107 h 5934305"/>
              <a:gd name="connsiteX52" fmla="*/ 0 w 11035100"/>
              <a:gd name="connsiteY52" fmla="*/ 1015426 h 5934305"/>
              <a:gd name="connsiteX53" fmla="*/ 0 w 11035100"/>
              <a:gd name="connsiteY53" fmla="*/ 0 h 593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035100" h="5934305" fill="none" extrusionOk="0">
                <a:moveTo>
                  <a:pt x="0" y="0"/>
                </a:moveTo>
                <a:cubicBezTo>
                  <a:pt x="227970" y="3921"/>
                  <a:pt x="460386" y="16152"/>
                  <a:pt x="689694" y="0"/>
                </a:cubicBezTo>
                <a:cubicBezTo>
                  <a:pt x="919002" y="-16152"/>
                  <a:pt x="1011003" y="3130"/>
                  <a:pt x="1158686" y="0"/>
                </a:cubicBezTo>
                <a:cubicBezTo>
                  <a:pt x="1306369" y="-3130"/>
                  <a:pt x="1570470" y="13710"/>
                  <a:pt x="1738028" y="0"/>
                </a:cubicBezTo>
                <a:cubicBezTo>
                  <a:pt x="1905586" y="-13710"/>
                  <a:pt x="1973812" y="574"/>
                  <a:pt x="2096669" y="0"/>
                </a:cubicBezTo>
                <a:cubicBezTo>
                  <a:pt x="2219526" y="-574"/>
                  <a:pt x="2476319" y="-28482"/>
                  <a:pt x="2676012" y="0"/>
                </a:cubicBezTo>
                <a:cubicBezTo>
                  <a:pt x="2875705" y="28482"/>
                  <a:pt x="3133936" y="-23484"/>
                  <a:pt x="3255355" y="0"/>
                </a:cubicBezTo>
                <a:cubicBezTo>
                  <a:pt x="3376774" y="23484"/>
                  <a:pt x="3513222" y="-11229"/>
                  <a:pt x="3613995" y="0"/>
                </a:cubicBezTo>
                <a:cubicBezTo>
                  <a:pt x="3714768" y="11229"/>
                  <a:pt x="3961587" y="-4431"/>
                  <a:pt x="4193338" y="0"/>
                </a:cubicBezTo>
                <a:cubicBezTo>
                  <a:pt x="4425089" y="4431"/>
                  <a:pt x="4439802" y="-3164"/>
                  <a:pt x="4662330" y="0"/>
                </a:cubicBezTo>
                <a:cubicBezTo>
                  <a:pt x="4884858" y="3164"/>
                  <a:pt x="4938650" y="-21122"/>
                  <a:pt x="5131322" y="0"/>
                </a:cubicBezTo>
                <a:cubicBezTo>
                  <a:pt x="5323994" y="21122"/>
                  <a:pt x="5838973" y="13390"/>
                  <a:pt x="6041717" y="0"/>
                </a:cubicBezTo>
                <a:cubicBezTo>
                  <a:pt x="6244461" y="-13390"/>
                  <a:pt x="6677210" y="-29382"/>
                  <a:pt x="6841762" y="0"/>
                </a:cubicBezTo>
                <a:cubicBezTo>
                  <a:pt x="7006314" y="29382"/>
                  <a:pt x="7213862" y="14158"/>
                  <a:pt x="7310754" y="0"/>
                </a:cubicBezTo>
                <a:cubicBezTo>
                  <a:pt x="7407646" y="-14158"/>
                  <a:pt x="7608032" y="-12892"/>
                  <a:pt x="7779746" y="0"/>
                </a:cubicBezTo>
                <a:cubicBezTo>
                  <a:pt x="7951460" y="12892"/>
                  <a:pt x="8186054" y="-26858"/>
                  <a:pt x="8359088" y="0"/>
                </a:cubicBezTo>
                <a:cubicBezTo>
                  <a:pt x="8532122" y="26858"/>
                  <a:pt x="8702755" y="18993"/>
                  <a:pt x="8828080" y="0"/>
                </a:cubicBezTo>
                <a:cubicBezTo>
                  <a:pt x="8953405" y="-18993"/>
                  <a:pt x="9178943" y="-28186"/>
                  <a:pt x="9407423" y="0"/>
                </a:cubicBezTo>
                <a:cubicBezTo>
                  <a:pt x="9635903" y="28186"/>
                  <a:pt x="9712842" y="3696"/>
                  <a:pt x="9876414" y="0"/>
                </a:cubicBezTo>
                <a:cubicBezTo>
                  <a:pt x="10039986" y="-3696"/>
                  <a:pt x="10570023" y="36704"/>
                  <a:pt x="11035100" y="0"/>
                </a:cubicBezTo>
                <a:cubicBezTo>
                  <a:pt x="11027954" y="217214"/>
                  <a:pt x="11011307" y="454312"/>
                  <a:pt x="11035100" y="600024"/>
                </a:cubicBezTo>
                <a:cubicBezTo>
                  <a:pt x="11058893" y="745736"/>
                  <a:pt x="11013657" y="1042161"/>
                  <a:pt x="11035100" y="1318734"/>
                </a:cubicBezTo>
                <a:cubicBezTo>
                  <a:pt x="11056544" y="1595307"/>
                  <a:pt x="11034358" y="1668230"/>
                  <a:pt x="11035100" y="1918759"/>
                </a:cubicBezTo>
                <a:cubicBezTo>
                  <a:pt x="11035842" y="2169289"/>
                  <a:pt x="11029860" y="2307262"/>
                  <a:pt x="11035100" y="2459440"/>
                </a:cubicBezTo>
                <a:cubicBezTo>
                  <a:pt x="11040340" y="2611618"/>
                  <a:pt x="11019913" y="2866401"/>
                  <a:pt x="11035100" y="3118807"/>
                </a:cubicBezTo>
                <a:cubicBezTo>
                  <a:pt x="11050287" y="3371213"/>
                  <a:pt x="11042194" y="3519262"/>
                  <a:pt x="11035100" y="3718831"/>
                </a:cubicBezTo>
                <a:cubicBezTo>
                  <a:pt x="11028006" y="3918400"/>
                  <a:pt x="11027745" y="4152617"/>
                  <a:pt x="11035100" y="4318855"/>
                </a:cubicBezTo>
                <a:cubicBezTo>
                  <a:pt x="11042455" y="4485093"/>
                  <a:pt x="11039237" y="4619433"/>
                  <a:pt x="11035100" y="4800193"/>
                </a:cubicBezTo>
                <a:cubicBezTo>
                  <a:pt x="11030963" y="4980953"/>
                  <a:pt x="10999421" y="5505557"/>
                  <a:pt x="11035100" y="5934305"/>
                </a:cubicBezTo>
                <a:cubicBezTo>
                  <a:pt x="10835101" y="5962947"/>
                  <a:pt x="10598406" y="5911702"/>
                  <a:pt x="10455757" y="5934305"/>
                </a:cubicBezTo>
                <a:cubicBezTo>
                  <a:pt x="10313108" y="5956908"/>
                  <a:pt x="9886084" y="5930336"/>
                  <a:pt x="9545362" y="5934305"/>
                </a:cubicBezTo>
                <a:cubicBezTo>
                  <a:pt x="9204641" y="5938274"/>
                  <a:pt x="9319146" y="5926657"/>
                  <a:pt x="9186721" y="5934305"/>
                </a:cubicBezTo>
                <a:cubicBezTo>
                  <a:pt x="9054296" y="5941953"/>
                  <a:pt x="8947351" y="5925623"/>
                  <a:pt x="8828080" y="5934305"/>
                </a:cubicBezTo>
                <a:cubicBezTo>
                  <a:pt x="8708809" y="5942987"/>
                  <a:pt x="8465977" y="5938942"/>
                  <a:pt x="8359088" y="5934305"/>
                </a:cubicBezTo>
                <a:cubicBezTo>
                  <a:pt x="8252199" y="5929668"/>
                  <a:pt x="8003665" y="5947858"/>
                  <a:pt x="7890097" y="5934305"/>
                </a:cubicBezTo>
                <a:cubicBezTo>
                  <a:pt x="7776529" y="5920752"/>
                  <a:pt x="7489055" y="5969867"/>
                  <a:pt x="7090052" y="5934305"/>
                </a:cubicBezTo>
                <a:cubicBezTo>
                  <a:pt x="6691050" y="5898743"/>
                  <a:pt x="6607142" y="5932982"/>
                  <a:pt x="6400358" y="5934305"/>
                </a:cubicBezTo>
                <a:cubicBezTo>
                  <a:pt x="6193574" y="5935628"/>
                  <a:pt x="5784970" y="5917276"/>
                  <a:pt x="5600313" y="5934305"/>
                </a:cubicBezTo>
                <a:cubicBezTo>
                  <a:pt x="5415657" y="5951334"/>
                  <a:pt x="5056781" y="5946932"/>
                  <a:pt x="4689918" y="5934305"/>
                </a:cubicBezTo>
                <a:cubicBezTo>
                  <a:pt x="4323056" y="5921678"/>
                  <a:pt x="4040462" y="5957848"/>
                  <a:pt x="3779522" y="5934305"/>
                </a:cubicBezTo>
                <a:cubicBezTo>
                  <a:pt x="3518582" y="5910762"/>
                  <a:pt x="3345135" y="5902471"/>
                  <a:pt x="3089828" y="5934305"/>
                </a:cubicBezTo>
                <a:cubicBezTo>
                  <a:pt x="2834521" y="5966139"/>
                  <a:pt x="2763933" y="5940641"/>
                  <a:pt x="2620836" y="5934305"/>
                </a:cubicBezTo>
                <a:cubicBezTo>
                  <a:pt x="2477739" y="5927969"/>
                  <a:pt x="2091337" y="5896902"/>
                  <a:pt x="1710441" y="5934305"/>
                </a:cubicBezTo>
                <a:cubicBezTo>
                  <a:pt x="1329546" y="5971708"/>
                  <a:pt x="1345898" y="5960376"/>
                  <a:pt x="1131098" y="5934305"/>
                </a:cubicBezTo>
                <a:cubicBezTo>
                  <a:pt x="916298" y="5908234"/>
                  <a:pt x="405666" y="5915744"/>
                  <a:pt x="0" y="5934305"/>
                </a:cubicBezTo>
                <a:cubicBezTo>
                  <a:pt x="16264" y="5798510"/>
                  <a:pt x="-11590" y="5564603"/>
                  <a:pt x="0" y="5393624"/>
                </a:cubicBezTo>
                <a:cubicBezTo>
                  <a:pt x="11590" y="5222645"/>
                  <a:pt x="18898" y="4919156"/>
                  <a:pt x="0" y="4793600"/>
                </a:cubicBezTo>
                <a:cubicBezTo>
                  <a:pt x="-18898" y="4668044"/>
                  <a:pt x="3452" y="4288111"/>
                  <a:pt x="0" y="4074889"/>
                </a:cubicBezTo>
                <a:cubicBezTo>
                  <a:pt x="-3452" y="3861667"/>
                  <a:pt x="-24649" y="3611506"/>
                  <a:pt x="0" y="3356179"/>
                </a:cubicBezTo>
                <a:cubicBezTo>
                  <a:pt x="24649" y="3100852"/>
                  <a:pt x="22560" y="2901762"/>
                  <a:pt x="0" y="2696812"/>
                </a:cubicBezTo>
                <a:cubicBezTo>
                  <a:pt x="-22560" y="2491862"/>
                  <a:pt x="7243" y="2299243"/>
                  <a:pt x="0" y="2037445"/>
                </a:cubicBezTo>
                <a:cubicBezTo>
                  <a:pt x="-7243" y="1775647"/>
                  <a:pt x="1049" y="1694690"/>
                  <a:pt x="0" y="1556107"/>
                </a:cubicBezTo>
                <a:cubicBezTo>
                  <a:pt x="-1049" y="1417524"/>
                  <a:pt x="6864" y="1227392"/>
                  <a:pt x="0" y="1015426"/>
                </a:cubicBezTo>
                <a:cubicBezTo>
                  <a:pt x="-6864" y="803460"/>
                  <a:pt x="49108" y="421742"/>
                  <a:pt x="0" y="0"/>
                </a:cubicBezTo>
                <a:close/>
              </a:path>
              <a:path w="11035100" h="5934305" stroke="0" extrusionOk="0">
                <a:moveTo>
                  <a:pt x="0" y="0"/>
                </a:moveTo>
                <a:cubicBezTo>
                  <a:pt x="153143" y="-1611"/>
                  <a:pt x="206254" y="-13193"/>
                  <a:pt x="358641" y="0"/>
                </a:cubicBezTo>
                <a:cubicBezTo>
                  <a:pt x="511028" y="13193"/>
                  <a:pt x="709913" y="-15692"/>
                  <a:pt x="827633" y="0"/>
                </a:cubicBezTo>
                <a:cubicBezTo>
                  <a:pt x="945353" y="15692"/>
                  <a:pt x="1203478" y="-30008"/>
                  <a:pt x="1517326" y="0"/>
                </a:cubicBezTo>
                <a:cubicBezTo>
                  <a:pt x="1831174" y="30008"/>
                  <a:pt x="2044468" y="29247"/>
                  <a:pt x="2207020" y="0"/>
                </a:cubicBezTo>
                <a:cubicBezTo>
                  <a:pt x="2369572" y="-29247"/>
                  <a:pt x="2807077" y="-9195"/>
                  <a:pt x="3117416" y="0"/>
                </a:cubicBezTo>
                <a:cubicBezTo>
                  <a:pt x="3427755" y="9195"/>
                  <a:pt x="3472147" y="23107"/>
                  <a:pt x="3807110" y="0"/>
                </a:cubicBezTo>
                <a:cubicBezTo>
                  <a:pt x="4142073" y="-23107"/>
                  <a:pt x="4152781" y="-1533"/>
                  <a:pt x="4496803" y="0"/>
                </a:cubicBezTo>
                <a:cubicBezTo>
                  <a:pt x="4840825" y="1533"/>
                  <a:pt x="4681417" y="-2654"/>
                  <a:pt x="4855444" y="0"/>
                </a:cubicBezTo>
                <a:cubicBezTo>
                  <a:pt x="5029471" y="2654"/>
                  <a:pt x="5479678" y="22159"/>
                  <a:pt x="5655489" y="0"/>
                </a:cubicBezTo>
                <a:cubicBezTo>
                  <a:pt x="5831301" y="-22159"/>
                  <a:pt x="5930092" y="-4115"/>
                  <a:pt x="6014130" y="0"/>
                </a:cubicBezTo>
                <a:cubicBezTo>
                  <a:pt x="6098168" y="4115"/>
                  <a:pt x="6494877" y="20959"/>
                  <a:pt x="6703823" y="0"/>
                </a:cubicBezTo>
                <a:cubicBezTo>
                  <a:pt x="6912769" y="-20959"/>
                  <a:pt x="7349396" y="-36751"/>
                  <a:pt x="7614219" y="0"/>
                </a:cubicBezTo>
                <a:cubicBezTo>
                  <a:pt x="7879042" y="36751"/>
                  <a:pt x="7839983" y="-10358"/>
                  <a:pt x="7972860" y="0"/>
                </a:cubicBezTo>
                <a:cubicBezTo>
                  <a:pt x="8105737" y="10358"/>
                  <a:pt x="8507573" y="18063"/>
                  <a:pt x="8662554" y="0"/>
                </a:cubicBezTo>
                <a:cubicBezTo>
                  <a:pt x="8817535" y="-18063"/>
                  <a:pt x="8999789" y="11316"/>
                  <a:pt x="9131545" y="0"/>
                </a:cubicBezTo>
                <a:cubicBezTo>
                  <a:pt x="9263301" y="-11316"/>
                  <a:pt x="9824949" y="19714"/>
                  <a:pt x="10041941" y="0"/>
                </a:cubicBezTo>
                <a:cubicBezTo>
                  <a:pt x="10258933" y="-19714"/>
                  <a:pt x="10573026" y="12489"/>
                  <a:pt x="11035100" y="0"/>
                </a:cubicBezTo>
                <a:cubicBezTo>
                  <a:pt x="11035906" y="285723"/>
                  <a:pt x="11004906" y="480878"/>
                  <a:pt x="11035100" y="659367"/>
                </a:cubicBezTo>
                <a:cubicBezTo>
                  <a:pt x="11065294" y="837856"/>
                  <a:pt x="11008978" y="1144926"/>
                  <a:pt x="11035100" y="1318734"/>
                </a:cubicBezTo>
                <a:cubicBezTo>
                  <a:pt x="11061222" y="1492542"/>
                  <a:pt x="11063861" y="1765361"/>
                  <a:pt x="11035100" y="1918759"/>
                </a:cubicBezTo>
                <a:cubicBezTo>
                  <a:pt x="11006339" y="2072158"/>
                  <a:pt x="11037931" y="2458083"/>
                  <a:pt x="11035100" y="2637469"/>
                </a:cubicBezTo>
                <a:cubicBezTo>
                  <a:pt x="11032270" y="2816855"/>
                  <a:pt x="11015681" y="2890565"/>
                  <a:pt x="11035100" y="3118807"/>
                </a:cubicBezTo>
                <a:cubicBezTo>
                  <a:pt x="11054519" y="3347049"/>
                  <a:pt x="11015902" y="3460884"/>
                  <a:pt x="11035100" y="3718831"/>
                </a:cubicBezTo>
                <a:cubicBezTo>
                  <a:pt x="11054298" y="3976778"/>
                  <a:pt x="11009009" y="4091633"/>
                  <a:pt x="11035100" y="4437541"/>
                </a:cubicBezTo>
                <a:cubicBezTo>
                  <a:pt x="11061192" y="4783449"/>
                  <a:pt x="11036039" y="4754879"/>
                  <a:pt x="11035100" y="4918879"/>
                </a:cubicBezTo>
                <a:cubicBezTo>
                  <a:pt x="11034161" y="5082879"/>
                  <a:pt x="11000078" y="5699591"/>
                  <a:pt x="11035100" y="5934305"/>
                </a:cubicBezTo>
                <a:cubicBezTo>
                  <a:pt x="10877262" y="5967706"/>
                  <a:pt x="10604284" y="5928985"/>
                  <a:pt x="10345406" y="5934305"/>
                </a:cubicBezTo>
                <a:cubicBezTo>
                  <a:pt x="10086528" y="5939625"/>
                  <a:pt x="9996425" y="5945804"/>
                  <a:pt x="9766064" y="5934305"/>
                </a:cubicBezTo>
                <a:cubicBezTo>
                  <a:pt x="9535703" y="5922806"/>
                  <a:pt x="9197971" y="5942872"/>
                  <a:pt x="8855668" y="5934305"/>
                </a:cubicBezTo>
                <a:cubicBezTo>
                  <a:pt x="8513365" y="5925738"/>
                  <a:pt x="8538597" y="5952137"/>
                  <a:pt x="8386676" y="5934305"/>
                </a:cubicBezTo>
                <a:cubicBezTo>
                  <a:pt x="8234755" y="5916473"/>
                  <a:pt x="8114137" y="5913214"/>
                  <a:pt x="7917684" y="5934305"/>
                </a:cubicBezTo>
                <a:cubicBezTo>
                  <a:pt x="7721231" y="5955396"/>
                  <a:pt x="7618796" y="5918445"/>
                  <a:pt x="7448693" y="5934305"/>
                </a:cubicBezTo>
                <a:cubicBezTo>
                  <a:pt x="7278590" y="5950165"/>
                  <a:pt x="7111279" y="5938427"/>
                  <a:pt x="6979701" y="5934305"/>
                </a:cubicBezTo>
                <a:cubicBezTo>
                  <a:pt x="6848123" y="5930183"/>
                  <a:pt x="6676673" y="5950082"/>
                  <a:pt x="6510709" y="5934305"/>
                </a:cubicBezTo>
                <a:cubicBezTo>
                  <a:pt x="6344745" y="5918528"/>
                  <a:pt x="5868919" y="5976625"/>
                  <a:pt x="5600313" y="5934305"/>
                </a:cubicBezTo>
                <a:cubicBezTo>
                  <a:pt x="5331707" y="5891985"/>
                  <a:pt x="5156744" y="5927578"/>
                  <a:pt x="5020971" y="5934305"/>
                </a:cubicBezTo>
                <a:cubicBezTo>
                  <a:pt x="4885198" y="5941032"/>
                  <a:pt x="4759287" y="5917216"/>
                  <a:pt x="4662330" y="5934305"/>
                </a:cubicBezTo>
                <a:cubicBezTo>
                  <a:pt x="4565373" y="5951394"/>
                  <a:pt x="4160227" y="5967389"/>
                  <a:pt x="3751934" y="5934305"/>
                </a:cubicBezTo>
                <a:cubicBezTo>
                  <a:pt x="3343641" y="5901221"/>
                  <a:pt x="3441025" y="5911510"/>
                  <a:pt x="3282942" y="5934305"/>
                </a:cubicBezTo>
                <a:cubicBezTo>
                  <a:pt x="3124859" y="5957100"/>
                  <a:pt x="2793120" y="5916272"/>
                  <a:pt x="2593249" y="5934305"/>
                </a:cubicBezTo>
                <a:cubicBezTo>
                  <a:pt x="2393378" y="5952338"/>
                  <a:pt x="2375952" y="5942633"/>
                  <a:pt x="2234608" y="5934305"/>
                </a:cubicBezTo>
                <a:cubicBezTo>
                  <a:pt x="2093264" y="5925977"/>
                  <a:pt x="1859040" y="5928097"/>
                  <a:pt x="1655265" y="5934305"/>
                </a:cubicBezTo>
                <a:cubicBezTo>
                  <a:pt x="1451490" y="5940513"/>
                  <a:pt x="1020307" y="5954099"/>
                  <a:pt x="855220" y="5934305"/>
                </a:cubicBezTo>
                <a:cubicBezTo>
                  <a:pt x="690133" y="5914511"/>
                  <a:pt x="229440" y="5922662"/>
                  <a:pt x="0" y="5934305"/>
                </a:cubicBezTo>
                <a:cubicBezTo>
                  <a:pt x="-38467" y="5593078"/>
                  <a:pt x="30529" y="5435829"/>
                  <a:pt x="0" y="5156252"/>
                </a:cubicBezTo>
                <a:cubicBezTo>
                  <a:pt x="-30529" y="4876675"/>
                  <a:pt x="24917" y="4637540"/>
                  <a:pt x="0" y="4378198"/>
                </a:cubicBezTo>
                <a:cubicBezTo>
                  <a:pt x="-24917" y="4118856"/>
                  <a:pt x="-16036" y="4025362"/>
                  <a:pt x="0" y="3896860"/>
                </a:cubicBezTo>
                <a:cubicBezTo>
                  <a:pt x="16036" y="3768358"/>
                  <a:pt x="4490" y="3498273"/>
                  <a:pt x="0" y="3178150"/>
                </a:cubicBezTo>
                <a:cubicBezTo>
                  <a:pt x="-4490" y="2858027"/>
                  <a:pt x="6252" y="2683097"/>
                  <a:pt x="0" y="2459440"/>
                </a:cubicBezTo>
                <a:cubicBezTo>
                  <a:pt x="-6252" y="2235783"/>
                  <a:pt x="25412" y="1885348"/>
                  <a:pt x="0" y="1740729"/>
                </a:cubicBezTo>
                <a:cubicBezTo>
                  <a:pt x="-25412" y="1596110"/>
                  <a:pt x="-6387" y="1407002"/>
                  <a:pt x="0" y="1259391"/>
                </a:cubicBezTo>
                <a:cubicBezTo>
                  <a:pt x="6387" y="1111780"/>
                  <a:pt x="23875" y="953314"/>
                  <a:pt x="0" y="659367"/>
                </a:cubicBezTo>
                <a:cubicBezTo>
                  <a:pt x="-23875" y="365420"/>
                  <a:pt x="-7689" y="263859"/>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3843894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51B89-5CC6-016A-12F9-F14FEF7CB3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050BA5-C107-6EAD-3424-8BF3B099DAE4}"/>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4FB948D8-7D4B-6FC5-8266-926AFC79A964}"/>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453E3937-5FDF-4482-53B0-9B78E89777DB}"/>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A0CF3E9E-9388-ADE8-6885-B130960688AC}"/>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B2898857-C678-DA5E-22FB-CEAAD1402FA5}"/>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3BCDD157-72D1-C081-B7EA-11DBD639F1AA}"/>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5B2556EB-8627-949F-A075-196CB66C1DEF}"/>
              </a:ext>
            </a:extLst>
          </p:cNvPr>
          <p:cNvPicPr>
            <a:picLocks noChangeAspect="1"/>
          </p:cNvPicPr>
          <p:nvPr/>
        </p:nvPicPr>
        <p:blipFill>
          <a:blip r:embed="rId9"/>
          <a:srcRect l="35506" r="35665"/>
          <a:stretch>
            <a:fillRect/>
          </a:stretch>
        </p:blipFill>
        <p:spPr>
          <a:xfrm>
            <a:off x="4545459" y="2558715"/>
            <a:ext cx="3113070" cy="1904171"/>
          </a:xfrm>
          <a:custGeom>
            <a:avLst/>
            <a:gdLst>
              <a:gd name="connsiteX0" fmla="*/ 0 w 3113070"/>
              <a:gd name="connsiteY0" fmla="*/ 0 h 1904171"/>
              <a:gd name="connsiteX1" fmla="*/ 529222 w 3113070"/>
              <a:gd name="connsiteY1" fmla="*/ 0 h 1904171"/>
              <a:gd name="connsiteX2" fmla="*/ 1120705 w 3113070"/>
              <a:gd name="connsiteY2" fmla="*/ 0 h 1904171"/>
              <a:gd name="connsiteX3" fmla="*/ 1774450 w 3113070"/>
              <a:gd name="connsiteY3" fmla="*/ 0 h 1904171"/>
              <a:gd name="connsiteX4" fmla="*/ 2303672 w 3113070"/>
              <a:gd name="connsiteY4" fmla="*/ 0 h 1904171"/>
              <a:gd name="connsiteX5" fmla="*/ 3113070 w 3113070"/>
              <a:gd name="connsiteY5" fmla="*/ 0 h 1904171"/>
              <a:gd name="connsiteX6" fmla="*/ 3113070 w 3113070"/>
              <a:gd name="connsiteY6" fmla="*/ 653765 h 1904171"/>
              <a:gd name="connsiteX7" fmla="*/ 3113070 w 3113070"/>
              <a:gd name="connsiteY7" fmla="*/ 1307531 h 1904171"/>
              <a:gd name="connsiteX8" fmla="*/ 3113070 w 3113070"/>
              <a:gd name="connsiteY8" fmla="*/ 1904171 h 1904171"/>
              <a:gd name="connsiteX9" fmla="*/ 2459325 w 3113070"/>
              <a:gd name="connsiteY9" fmla="*/ 1904171 h 1904171"/>
              <a:gd name="connsiteX10" fmla="*/ 1774450 w 3113070"/>
              <a:gd name="connsiteY10" fmla="*/ 1904171 h 1904171"/>
              <a:gd name="connsiteX11" fmla="*/ 1089575 w 3113070"/>
              <a:gd name="connsiteY11" fmla="*/ 1904171 h 1904171"/>
              <a:gd name="connsiteX12" fmla="*/ 560353 w 3113070"/>
              <a:gd name="connsiteY12" fmla="*/ 1904171 h 1904171"/>
              <a:gd name="connsiteX13" fmla="*/ 0 w 3113070"/>
              <a:gd name="connsiteY13" fmla="*/ 1904171 h 1904171"/>
              <a:gd name="connsiteX14" fmla="*/ 0 w 3113070"/>
              <a:gd name="connsiteY14" fmla="*/ 1288489 h 1904171"/>
              <a:gd name="connsiteX15" fmla="*/ 0 w 3113070"/>
              <a:gd name="connsiteY15" fmla="*/ 710891 h 1904171"/>
              <a:gd name="connsiteX16" fmla="*/ 0 w 3113070"/>
              <a:gd name="connsiteY16" fmla="*/ 0 h 19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3070" h="1904171" fill="none" extrusionOk="0">
                <a:moveTo>
                  <a:pt x="0" y="0"/>
                </a:moveTo>
                <a:cubicBezTo>
                  <a:pt x="145707" y="-19278"/>
                  <a:pt x="277767" y="-8327"/>
                  <a:pt x="529222" y="0"/>
                </a:cubicBezTo>
                <a:cubicBezTo>
                  <a:pt x="780677" y="8327"/>
                  <a:pt x="961530" y="23058"/>
                  <a:pt x="1120705" y="0"/>
                </a:cubicBezTo>
                <a:cubicBezTo>
                  <a:pt x="1279880" y="-23058"/>
                  <a:pt x="1466732" y="-2968"/>
                  <a:pt x="1774450" y="0"/>
                </a:cubicBezTo>
                <a:cubicBezTo>
                  <a:pt x="2082168" y="2968"/>
                  <a:pt x="2176890" y="-23070"/>
                  <a:pt x="2303672" y="0"/>
                </a:cubicBezTo>
                <a:cubicBezTo>
                  <a:pt x="2430454" y="23070"/>
                  <a:pt x="2787028" y="17145"/>
                  <a:pt x="3113070" y="0"/>
                </a:cubicBezTo>
                <a:cubicBezTo>
                  <a:pt x="3120136" y="251053"/>
                  <a:pt x="3141192" y="448263"/>
                  <a:pt x="3113070" y="653765"/>
                </a:cubicBezTo>
                <a:cubicBezTo>
                  <a:pt x="3084948" y="859267"/>
                  <a:pt x="3109366" y="1013157"/>
                  <a:pt x="3113070" y="1307531"/>
                </a:cubicBezTo>
                <a:cubicBezTo>
                  <a:pt x="3116774" y="1601905"/>
                  <a:pt x="3111647" y="1690874"/>
                  <a:pt x="3113070" y="1904171"/>
                </a:cubicBezTo>
                <a:cubicBezTo>
                  <a:pt x="2948993" y="1897213"/>
                  <a:pt x="2685622" y="1881378"/>
                  <a:pt x="2459325" y="1904171"/>
                </a:cubicBezTo>
                <a:cubicBezTo>
                  <a:pt x="2233029" y="1926964"/>
                  <a:pt x="2116053" y="1936181"/>
                  <a:pt x="1774450" y="1904171"/>
                </a:cubicBezTo>
                <a:cubicBezTo>
                  <a:pt x="1432847" y="1872161"/>
                  <a:pt x="1247245" y="1904164"/>
                  <a:pt x="1089575" y="1904171"/>
                </a:cubicBezTo>
                <a:cubicBezTo>
                  <a:pt x="931905" y="1904178"/>
                  <a:pt x="721594" y="1912020"/>
                  <a:pt x="560353" y="1904171"/>
                </a:cubicBezTo>
                <a:cubicBezTo>
                  <a:pt x="399112" y="1896322"/>
                  <a:pt x="152818" y="1882403"/>
                  <a:pt x="0" y="1904171"/>
                </a:cubicBezTo>
                <a:cubicBezTo>
                  <a:pt x="17580" y="1641315"/>
                  <a:pt x="28798" y="1596081"/>
                  <a:pt x="0" y="1288489"/>
                </a:cubicBezTo>
                <a:cubicBezTo>
                  <a:pt x="-28798" y="980897"/>
                  <a:pt x="10852" y="922702"/>
                  <a:pt x="0" y="710891"/>
                </a:cubicBezTo>
                <a:cubicBezTo>
                  <a:pt x="-10852" y="499080"/>
                  <a:pt x="5550" y="209915"/>
                  <a:pt x="0" y="0"/>
                </a:cubicBezTo>
                <a:close/>
              </a:path>
              <a:path w="3113070" h="1904171" stroke="0" extrusionOk="0">
                <a:moveTo>
                  <a:pt x="0" y="0"/>
                </a:moveTo>
                <a:cubicBezTo>
                  <a:pt x="234256" y="11057"/>
                  <a:pt x="363570" y="23778"/>
                  <a:pt x="529222" y="0"/>
                </a:cubicBezTo>
                <a:cubicBezTo>
                  <a:pt x="694874" y="-23778"/>
                  <a:pt x="913236" y="6080"/>
                  <a:pt x="1089575" y="0"/>
                </a:cubicBezTo>
                <a:cubicBezTo>
                  <a:pt x="1265914" y="-6080"/>
                  <a:pt x="1482291" y="-13539"/>
                  <a:pt x="1712189" y="0"/>
                </a:cubicBezTo>
                <a:cubicBezTo>
                  <a:pt x="1942087" y="13539"/>
                  <a:pt x="2036775" y="14093"/>
                  <a:pt x="2334803" y="0"/>
                </a:cubicBezTo>
                <a:cubicBezTo>
                  <a:pt x="2632831" y="-14093"/>
                  <a:pt x="2819671" y="-26930"/>
                  <a:pt x="3113070" y="0"/>
                </a:cubicBezTo>
                <a:cubicBezTo>
                  <a:pt x="3121857" y="246831"/>
                  <a:pt x="3094428" y="368744"/>
                  <a:pt x="3113070" y="634724"/>
                </a:cubicBezTo>
                <a:cubicBezTo>
                  <a:pt x="3131712" y="900704"/>
                  <a:pt x="3084913" y="976738"/>
                  <a:pt x="3113070" y="1250406"/>
                </a:cubicBezTo>
                <a:cubicBezTo>
                  <a:pt x="3141227" y="1524074"/>
                  <a:pt x="3116282" y="1690457"/>
                  <a:pt x="3113070" y="1904171"/>
                </a:cubicBezTo>
                <a:cubicBezTo>
                  <a:pt x="2900365" y="1936411"/>
                  <a:pt x="2665130" y="1913901"/>
                  <a:pt x="2459325" y="1904171"/>
                </a:cubicBezTo>
                <a:cubicBezTo>
                  <a:pt x="2253520" y="1894441"/>
                  <a:pt x="1923548" y="1873199"/>
                  <a:pt x="1774450" y="1904171"/>
                </a:cubicBezTo>
                <a:cubicBezTo>
                  <a:pt x="1625353" y="1935143"/>
                  <a:pt x="1363769" y="1930201"/>
                  <a:pt x="1214097" y="1904171"/>
                </a:cubicBezTo>
                <a:cubicBezTo>
                  <a:pt x="1064425" y="1878141"/>
                  <a:pt x="718438" y="1901055"/>
                  <a:pt x="591483" y="1904171"/>
                </a:cubicBezTo>
                <a:cubicBezTo>
                  <a:pt x="464528" y="1907287"/>
                  <a:pt x="287678" y="1913700"/>
                  <a:pt x="0" y="1904171"/>
                </a:cubicBezTo>
                <a:cubicBezTo>
                  <a:pt x="18167" y="1754117"/>
                  <a:pt x="4315" y="1606791"/>
                  <a:pt x="0" y="1326572"/>
                </a:cubicBezTo>
                <a:cubicBezTo>
                  <a:pt x="-4315" y="1046353"/>
                  <a:pt x="-5404" y="892051"/>
                  <a:pt x="0" y="729932"/>
                </a:cubicBezTo>
                <a:cubicBezTo>
                  <a:pt x="5404" y="567813"/>
                  <a:pt x="-24209" y="229129"/>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pic>
        <p:nvPicPr>
          <p:cNvPr id="11" name="Picture 10">
            <a:extLst>
              <a:ext uri="{FF2B5EF4-FFF2-40B4-BE49-F238E27FC236}">
                <a16:creationId xmlns:a16="http://schemas.microsoft.com/office/drawing/2014/main" id="{7D3AFCE1-DEA6-E2E2-BEF7-A1D166E6DF4A}"/>
              </a:ext>
            </a:extLst>
          </p:cNvPr>
          <p:cNvPicPr>
            <a:picLocks noChangeAspect="1"/>
          </p:cNvPicPr>
          <p:nvPr/>
        </p:nvPicPr>
        <p:blipFill>
          <a:blip r:embed="rId9"/>
          <a:srcRect l="70996" r="174"/>
          <a:stretch>
            <a:fillRect/>
          </a:stretch>
        </p:blipFill>
        <p:spPr>
          <a:xfrm>
            <a:off x="8223608" y="2558715"/>
            <a:ext cx="3113070" cy="1904171"/>
          </a:xfrm>
          <a:custGeom>
            <a:avLst/>
            <a:gdLst>
              <a:gd name="connsiteX0" fmla="*/ 0 w 3113070"/>
              <a:gd name="connsiteY0" fmla="*/ 0 h 1904171"/>
              <a:gd name="connsiteX1" fmla="*/ 529222 w 3113070"/>
              <a:gd name="connsiteY1" fmla="*/ 0 h 1904171"/>
              <a:gd name="connsiteX2" fmla="*/ 1120705 w 3113070"/>
              <a:gd name="connsiteY2" fmla="*/ 0 h 1904171"/>
              <a:gd name="connsiteX3" fmla="*/ 1774450 w 3113070"/>
              <a:gd name="connsiteY3" fmla="*/ 0 h 1904171"/>
              <a:gd name="connsiteX4" fmla="*/ 2303672 w 3113070"/>
              <a:gd name="connsiteY4" fmla="*/ 0 h 1904171"/>
              <a:gd name="connsiteX5" fmla="*/ 3113070 w 3113070"/>
              <a:gd name="connsiteY5" fmla="*/ 0 h 1904171"/>
              <a:gd name="connsiteX6" fmla="*/ 3113070 w 3113070"/>
              <a:gd name="connsiteY6" fmla="*/ 653765 h 1904171"/>
              <a:gd name="connsiteX7" fmla="*/ 3113070 w 3113070"/>
              <a:gd name="connsiteY7" fmla="*/ 1307531 h 1904171"/>
              <a:gd name="connsiteX8" fmla="*/ 3113070 w 3113070"/>
              <a:gd name="connsiteY8" fmla="*/ 1904171 h 1904171"/>
              <a:gd name="connsiteX9" fmla="*/ 2459325 w 3113070"/>
              <a:gd name="connsiteY9" fmla="*/ 1904171 h 1904171"/>
              <a:gd name="connsiteX10" fmla="*/ 1774450 w 3113070"/>
              <a:gd name="connsiteY10" fmla="*/ 1904171 h 1904171"/>
              <a:gd name="connsiteX11" fmla="*/ 1089575 w 3113070"/>
              <a:gd name="connsiteY11" fmla="*/ 1904171 h 1904171"/>
              <a:gd name="connsiteX12" fmla="*/ 560353 w 3113070"/>
              <a:gd name="connsiteY12" fmla="*/ 1904171 h 1904171"/>
              <a:gd name="connsiteX13" fmla="*/ 0 w 3113070"/>
              <a:gd name="connsiteY13" fmla="*/ 1904171 h 1904171"/>
              <a:gd name="connsiteX14" fmla="*/ 0 w 3113070"/>
              <a:gd name="connsiteY14" fmla="*/ 1288489 h 1904171"/>
              <a:gd name="connsiteX15" fmla="*/ 0 w 3113070"/>
              <a:gd name="connsiteY15" fmla="*/ 710891 h 1904171"/>
              <a:gd name="connsiteX16" fmla="*/ 0 w 3113070"/>
              <a:gd name="connsiteY16" fmla="*/ 0 h 19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3070" h="1904171" fill="none" extrusionOk="0">
                <a:moveTo>
                  <a:pt x="0" y="0"/>
                </a:moveTo>
                <a:cubicBezTo>
                  <a:pt x="145707" y="-19278"/>
                  <a:pt x="277767" y="-8327"/>
                  <a:pt x="529222" y="0"/>
                </a:cubicBezTo>
                <a:cubicBezTo>
                  <a:pt x="780677" y="8327"/>
                  <a:pt x="961530" y="23058"/>
                  <a:pt x="1120705" y="0"/>
                </a:cubicBezTo>
                <a:cubicBezTo>
                  <a:pt x="1279880" y="-23058"/>
                  <a:pt x="1466732" y="-2968"/>
                  <a:pt x="1774450" y="0"/>
                </a:cubicBezTo>
                <a:cubicBezTo>
                  <a:pt x="2082168" y="2968"/>
                  <a:pt x="2176890" y="-23070"/>
                  <a:pt x="2303672" y="0"/>
                </a:cubicBezTo>
                <a:cubicBezTo>
                  <a:pt x="2430454" y="23070"/>
                  <a:pt x="2787028" y="17145"/>
                  <a:pt x="3113070" y="0"/>
                </a:cubicBezTo>
                <a:cubicBezTo>
                  <a:pt x="3120136" y="251053"/>
                  <a:pt x="3141192" y="448263"/>
                  <a:pt x="3113070" y="653765"/>
                </a:cubicBezTo>
                <a:cubicBezTo>
                  <a:pt x="3084948" y="859267"/>
                  <a:pt x="3109366" y="1013157"/>
                  <a:pt x="3113070" y="1307531"/>
                </a:cubicBezTo>
                <a:cubicBezTo>
                  <a:pt x="3116774" y="1601905"/>
                  <a:pt x="3111647" y="1690874"/>
                  <a:pt x="3113070" y="1904171"/>
                </a:cubicBezTo>
                <a:cubicBezTo>
                  <a:pt x="2948993" y="1897213"/>
                  <a:pt x="2685622" y="1881378"/>
                  <a:pt x="2459325" y="1904171"/>
                </a:cubicBezTo>
                <a:cubicBezTo>
                  <a:pt x="2233029" y="1926964"/>
                  <a:pt x="2116053" y="1936181"/>
                  <a:pt x="1774450" y="1904171"/>
                </a:cubicBezTo>
                <a:cubicBezTo>
                  <a:pt x="1432847" y="1872161"/>
                  <a:pt x="1247245" y="1904164"/>
                  <a:pt x="1089575" y="1904171"/>
                </a:cubicBezTo>
                <a:cubicBezTo>
                  <a:pt x="931905" y="1904178"/>
                  <a:pt x="721594" y="1912020"/>
                  <a:pt x="560353" y="1904171"/>
                </a:cubicBezTo>
                <a:cubicBezTo>
                  <a:pt x="399112" y="1896322"/>
                  <a:pt x="152818" y="1882403"/>
                  <a:pt x="0" y="1904171"/>
                </a:cubicBezTo>
                <a:cubicBezTo>
                  <a:pt x="17580" y="1641315"/>
                  <a:pt x="28798" y="1596081"/>
                  <a:pt x="0" y="1288489"/>
                </a:cubicBezTo>
                <a:cubicBezTo>
                  <a:pt x="-28798" y="980897"/>
                  <a:pt x="10852" y="922702"/>
                  <a:pt x="0" y="710891"/>
                </a:cubicBezTo>
                <a:cubicBezTo>
                  <a:pt x="-10852" y="499080"/>
                  <a:pt x="5550" y="209915"/>
                  <a:pt x="0" y="0"/>
                </a:cubicBezTo>
                <a:close/>
              </a:path>
              <a:path w="3113070" h="1904171" stroke="0" extrusionOk="0">
                <a:moveTo>
                  <a:pt x="0" y="0"/>
                </a:moveTo>
                <a:cubicBezTo>
                  <a:pt x="234256" y="11057"/>
                  <a:pt x="363570" y="23778"/>
                  <a:pt x="529222" y="0"/>
                </a:cubicBezTo>
                <a:cubicBezTo>
                  <a:pt x="694874" y="-23778"/>
                  <a:pt x="913236" y="6080"/>
                  <a:pt x="1089575" y="0"/>
                </a:cubicBezTo>
                <a:cubicBezTo>
                  <a:pt x="1265914" y="-6080"/>
                  <a:pt x="1482291" y="-13539"/>
                  <a:pt x="1712189" y="0"/>
                </a:cubicBezTo>
                <a:cubicBezTo>
                  <a:pt x="1942087" y="13539"/>
                  <a:pt x="2036775" y="14093"/>
                  <a:pt x="2334803" y="0"/>
                </a:cubicBezTo>
                <a:cubicBezTo>
                  <a:pt x="2632831" y="-14093"/>
                  <a:pt x="2819671" y="-26930"/>
                  <a:pt x="3113070" y="0"/>
                </a:cubicBezTo>
                <a:cubicBezTo>
                  <a:pt x="3121857" y="246831"/>
                  <a:pt x="3094428" y="368744"/>
                  <a:pt x="3113070" y="634724"/>
                </a:cubicBezTo>
                <a:cubicBezTo>
                  <a:pt x="3131712" y="900704"/>
                  <a:pt x="3084913" y="976738"/>
                  <a:pt x="3113070" y="1250406"/>
                </a:cubicBezTo>
                <a:cubicBezTo>
                  <a:pt x="3141227" y="1524074"/>
                  <a:pt x="3116282" y="1690457"/>
                  <a:pt x="3113070" y="1904171"/>
                </a:cubicBezTo>
                <a:cubicBezTo>
                  <a:pt x="2900365" y="1936411"/>
                  <a:pt x="2665130" y="1913901"/>
                  <a:pt x="2459325" y="1904171"/>
                </a:cubicBezTo>
                <a:cubicBezTo>
                  <a:pt x="2253520" y="1894441"/>
                  <a:pt x="1923548" y="1873199"/>
                  <a:pt x="1774450" y="1904171"/>
                </a:cubicBezTo>
                <a:cubicBezTo>
                  <a:pt x="1625353" y="1935143"/>
                  <a:pt x="1363769" y="1930201"/>
                  <a:pt x="1214097" y="1904171"/>
                </a:cubicBezTo>
                <a:cubicBezTo>
                  <a:pt x="1064425" y="1878141"/>
                  <a:pt x="718438" y="1901055"/>
                  <a:pt x="591483" y="1904171"/>
                </a:cubicBezTo>
                <a:cubicBezTo>
                  <a:pt x="464528" y="1907287"/>
                  <a:pt x="287678" y="1913700"/>
                  <a:pt x="0" y="1904171"/>
                </a:cubicBezTo>
                <a:cubicBezTo>
                  <a:pt x="18167" y="1754117"/>
                  <a:pt x="4315" y="1606791"/>
                  <a:pt x="0" y="1326572"/>
                </a:cubicBezTo>
                <a:cubicBezTo>
                  <a:pt x="-4315" y="1046353"/>
                  <a:pt x="-5404" y="892051"/>
                  <a:pt x="0" y="729932"/>
                </a:cubicBezTo>
                <a:cubicBezTo>
                  <a:pt x="5404" y="567813"/>
                  <a:pt x="-24209" y="229129"/>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pic>
        <p:nvPicPr>
          <p:cNvPr id="12" name="Picture 11">
            <a:extLst>
              <a:ext uri="{FF2B5EF4-FFF2-40B4-BE49-F238E27FC236}">
                <a16:creationId xmlns:a16="http://schemas.microsoft.com/office/drawing/2014/main" id="{53B5FF33-8AA2-0FB5-0D19-05D2F809E946}"/>
              </a:ext>
            </a:extLst>
          </p:cNvPr>
          <p:cNvPicPr>
            <a:picLocks noChangeAspect="1"/>
          </p:cNvPicPr>
          <p:nvPr/>
        </p:nvPicPr>
        <p:blipFill>
          <a:blip r:embed="rId9"/>
          <a:srcRect r="71059"/>
          <a:stretch>
            <a:fillRect/>
          </a:stretch>
        </p:blipFill>
        <p:spPr>
          <a:xfrm>
            <a:off x="855322" y="2558714"/>
            <a:ext cx="3125058" cy="1904171"/>
          </a:xfrm>
          <a:custGeom>
            <a:avLst/>
            <a:gdLst>
              <a:gd name="connsiteX0" fmla="*/ 0 w 3125058"/>
              <a:gd name="connsiteY0" fmla="*/ 0 h 1904171"/>
              <a:gd name="connsiteX1" fmla="*/ 531260 w 3125058"/>
              <a:gd name="connsiteY1" fmla="*/ 0 h 1904171"/>
              <a:gd name="connsiteX2" fmla="*/ 1125021 w 3125058"/>
              <a:gd name="connsiteY2" fmla="*/ 0 h 1904171"/>
              <a:gd name="connsiteX3" fmla="*/ 1781283 w 3125058"/>
              <a:gd name="connsiteY3" fmla="*/ 0 h 1904171"/>
              <a:gd name="connsiteX4" fmla="*/ 2312543 w 3125058"/>
              <a:gd name="connsiteY4" fmla="*/ 0 h 1904171"/>
              <a:gd name="connsiteX5" fmla="*/ 3125058 w 3125058"/>
              <a:gd name="connsiteY5" fmla="*/ 0 h 1904171"/>
              <a:gd name="connsiteX6" fmla="*/ 3125058 w 3125058"/>
              <a:gd name="connsiteY6" fmla="*/ 653765 h 1904171"/>
              <a:gd name="connsiteX7" fmla="*/ 3125058 w 3125058"/>
              <a:gd name="connsiteY7" fmla="*/ 1307531 h 1904171"/>
              <a:gd name="connsiteX8" fmla="*/ 3125058 w 3125058"/>
              <a:gd name="connsiteY8" fmla="*/ 1904171 h 1904171"/>
              <a:gd name="connsiteX9" fmla="*/ 2468796 w 3125058"/>
              <a:gd name="connsiteY9" fmla="*/ 1904171 h 1904171"/>
              <a:gd name="connsiteX10" fmla="*/ 1781283 w 3125058"/>
              <a:gd name="connsiteY10" fmla="*/ 1904171 h 1904171"/>
              <a:gd name="connsiteX11" fmla="*/ 1093770 w 3125058"/>
              <a:gd name="connsiteY11" fmla="*/ 1904171 h 1904171"/>
              <a:gd name="connsiteX12" fmla="*/ 562510 w 3125058"/>
              <a:gd name="connsiteY12" fmla="*/ 1904171 h 1904171"/>
              <a:gd name="connsiteX13" fmla="*/ 0 w 3125058"/>
              <a:gd name="connsiteY13" fmla="*/ 1904171 h 1904171"/>
              <a:gd name="connsiteX14" fmla="*/ 0 w 3125058"/>
              <a:gd name="connsiteY14" fmla="*/ 1288489 h 1904171"/>
              <a:gd name="connsiteX15" fmla="*/ 0 w 3125058"/>
              <a:gd name="connsiteY15" fmla="*/ 710891 h 1904171"/>
              <a:gd name="connsiteX16" fmla="*/ 0 w 3125058"/>
              <a:gd name="connsiteY16" fmla="*/ 0 h 19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5058" h="1904171" fill="none" extrusionOk="0">
                <a:moveTo>
                  <a:pt x="0" y="0"/>
                </a:moveTo>
                <a:cubicBezTo>
                  <a:pt x="231514" y="6964"/>
                  <a:pt x="319997" y="1577"/>
                  <a:pt x="531260" y="0"/>
                </a:cubicBezTo>
                <a:cubicBezTo>
                  <a:pt x="742523" y="-1577"/>
                  <a:pt x="953891" y="-1264"/>
                  <a:pt x="1125021" y="0"/>
                </a:cubicBezTo>
                <a:cubicBezTo>
                  <a:pt x="1296151" y="1264"/>
                  <a:pt x="1490170" y="-14757"/>
                  <a:pt x="1781283" y="0"/>
                </a:cubicBezTo>
                <a:cubicBezTo>
                  <a:pt x="2072396" y="14757"/>
                  <a:pt x="2182848" y="5518"/>
                  <a:pt x="2312543" y="0"/>
                </a:cubicBezTo>
                <a:cubicBezTo>
                  <a:pt x="2442238" y="-5518"/>
                  <a:pt x="2833859" y="-30481"/>
                  <a:pt x="3125058" y="0"/>
                </a:cubicBezTo>
                <a:cubicBezTo>
                  <a:pt x="3132124" y="251053"/>
                  <a:pt x="3153180" y="448263"/>
                  <a:pt x="3125058" y="653765"/>
                </a:cubicBezTo>
                <a:cubicBezTo>
                  <a:pt x="3096936" y="859267"/>
                  <a:pt x="3121354" y="1013157"/>
                  <a:pt x="3125058" y="1307531"/>
                </a:cubicBezTo>
                <a:cubicBezTo>
                  <a:pt x="3128762" y="1601905"/>
                  <a:pt x="3123635" y="1690874"/>
                  <a:pt x="3125058" y="1904171"/>
                </a:cubicBezTo>
                <a:cubicBezTo>
                  <a:pt x="2809315" y="1907306"/>
                  <a:pt x="2633135" y="1907286"/>
                  <a:pt x="2468796" y="1904171"/>
                </a:cubicBezTo>
                <a:cubicBezTo>
                  <a:pt x="2304457" y="1901056"/>
                  <a:pt x="1956027" y="1889986"/>
                  <a:pt x="1781283" y="1904171"/>
                </a:cubicBezTo>
                <a:cubicBezTo>
                  <a:pt x="1606539" y="1918356"/>
                  <a:pt x="1272071" y="1931217"/>
                  <a:pt x="1093770" y="1904171"/>
                </a:cubicBezTo>
                <a:cubicBezTo>
                  <a:pt x="915469" y="1877125"/>
                  <a:pt x="807784" y="1918138"/>
                  <a:pt x="562510" y="1904171"/>
                </a:cubicBezTo>
                <a:cubicBezTo>
                  <a:pt x="317236" y="1890204"/>
                  <a:pt x="190546" y="1900606"/>
                  <a:pt x="0" y="1904171"/>
                </a:cubicBezTo>
                <a:cubicBezTo>
                  <a:pt x="17580" y="1641315"/>
                  <a:pt x="28798" y="1596081"/>
                  <a:pt x="0" y="1288489"/>
                </a:cubicBezTo>
                <a:cubicBezTo>
                  <a:pt x="-28798" y="980897"/>
                  <a:pt x="10852" y="922702"/>
                  <a:pt x="0" y="710891"/>
                </a:cubicBezTo>
                <a:cubicBezTo>
                  <a:pt x="-10852" y="499080"/>
                  <a:pt x="5550" y="209915"/>
                  <a:pt x="0" y="0"/>
                </a:cubicBezTo>
                <a:close/>
              </a:path>
              <a:path w="3125058" h="1904171" stroke="0" extrusionOk="0">
                <a:moveTo>
                  <a:pt x="0" y="0"/>
                </a:moveTo>
                <a:cubicBezTo>
                  <a:pt x="265044" y="-14037"/>
                  <a:pt x="289245" y="-11539"/>
                  <a:pt x="531260" y="0"/>
                </a:cubicBezTo>
                <a:cubicBezTo>
                  <a:pt x="773275" y="11539"/>
                  <a:pt x="837158" y="7300"/>
                  <a:pt x="1093770" y="0"/>
                </a:cubicBezTo>
                <a:cubicBezTo>
                  <a:pt x="1350382" y="-7300"/>
                  <a:pt x="1566977" y="10320"/>
                  <a:pt x="1718782" y="0"/>
                </a:cubicBezTo>
                <a:cubicBezTo>
                  <a:pt x="1870587" y="-10320"/>
                  <a:pt x="2185201" y="-3807"/>
                  <a:pt x="2343794" y="0"/>
                </a:cubicBezTo>
                <a:cubicBezTo>
                  <a:pt x="2502387" y="3807"/>
                  <a:pt x="2967711" y="8363"/>
                  <a:pt x="3125058" y="0"/>
                </a:cubicBezTo>
                <a:cubicBezTo>
                  <a:pt x="3133845" y="246831"/>
                  <a:pt x="3106416" y="368744"/>
                  <a:pt x="3125058" y="634724"/>
                </a:cubicBezTo>
                <a:cubicBezTo>
                  <a:pt x="3143700" y="900704"/>
                  <a:pt x="3096901" y="976738"/>
                  <a:pt x="3125058" y="1250406"/>
                </a:cubicBezTo>
                <a:cubicBezTo>
                  <a:pt x="3153215" y="1524074"/>
                  <a:pt x="3128270" y="1690457"/>
                  <a:pt x="3125058" y="1904171"/>
                </a:cubicBezTo>
                <a:cubicBezTo>
                  <a:pt x="2826383" y="1903426"/>
                  <a:pt x="2724848" y="1915688"/>
                  <a:pt x="2468796" y="1904171"/>
                </a:cubicBezTo>
                <a:cubicBezTo>
                  <a:pt x="2212744" y="1892654"/>
                  <a:pt x="1952845" y="1875266"/>
                  <a:pt x="1781283" y="1904171"/>
                </a:cubicBezTo>
                <a:cubicBezTo>
                  <a:pt x="1609721" y="1933076"/>
                  <a:pt x="1405931" y="1914375"/>
                  <a:pt x="1218773" y="1904171"/>
                </a:cubicBezTo>
                <a:cubicBezTo>
                  <a:pt x="1031615" y="1893968"/>
                  <a:pt x="796688" y="1881738"/>
                  <a:pt x="593761" y="1904171"/>
                </a:cubicBezTo>
                <a:cubicBezTo>
                  <a:pt x="390834" y="1926604"/>
                  <a:pt x="142526" y="1885997"/>
                  <a:pt x="0" y="1904171"/>
                </a:cubicBezTo>
                <a:cubicBezTo>
                  <a:pt x="18167" y="1754117"/>
                  <a:pt x="4315" y="1606791"/>
                  <a:pt x="0" y="1326572"/>
                </a:cubicBezTo>
                <a:cubicBezTo>
                  <a:pt x="-4315" y="1046353"/>
                  <a:pt x="-5404" y="892051"/>
                  <a:pt x="0" y="729932"/>
                </a:cubicBezTo>
                <a:cubicBezTo>
                  <a:pt x="5404" y="567813"/>
                  <a:pt x="-24209" y="229129"/>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197655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6843C-C387-3CC4-5606-DB2A2CF4C4D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7438D0-AF94-8572-DAF3-933591DA935E}"/>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09364735-1FC2-6E4E-6AA8-F9698C42389B}"/>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63FB2E09-C976-304A-C8C8-6B09C99DD19F}"/>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5CA2D80E-03F7-A178-BC77-13DB38D20A83}"/>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F090BBF0-B4D4-7662-25C3-2E6848B3E41A}"/>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C21DA696-6B81-2E13-A8F0-0C0F5F7E86A5}"/>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2BC7949F-E27B-A93A-F83C-F5DD047382D9}"/>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61A1BF9D-7E4F-4F7B-7233-258A7EE56E39}"/>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7F4EEC82-4DFC-351F-4215-B8B13A0C51CD}"/>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90439BBB-16CC-3D04-2952-57DBED2607F7}"/>
              </a:ext>
            </a:extLst>
          </p:cNvPr>
          <p:cNvPicPr>
            <a:picLocks noChangeAspect="1"/>
          </p:cNvPicPr>
          <p:nvPr/>
        </p:nvPicPr>
        <p:blipFill>
          <a:blip r:embed="rId10"/>
          <a:stretch>
            <a:fillRect/>
          </a:stretch>
        </p:blipFill>
        <p:spPr>
          <a:xfrm>
            <a:off x="784260" y="1382398"/>
            <a:ext cx="10623479" cy="4093203"/>
          </a:xfrm>
          <a:custGeom>
            <a:avLst/>
            <a:gdLst>
              <a:gd name="connsiteX0" fmla="*/ 0 w 10623479"/>
              <a:gd name="connsiteY0" fmla="*/ 0 h 4093203"/>
              <a:gd name="connsiteX1" fmla="*/ 345263 w 10623479"/>
              <a:gd name="connsiteY1" fmla="*/ 0 h 4093203"/>
              <a:gd name="connsiteX2" fmla="*/ 1009231 w 10623479"/>
              <a:gd name="connsiteY2" fmla="*/ 0 h 4093203"/>
              <a:gd name="connsiteX3" fmla="*/ 1779433 w 10623479"/>
              <a:gd name="connsiteY3" fmla="*/ 0 h 4093203"/>
              <a:gd name="connsiteX4" fmla="*/ 2124696 w 10623479"/>
              <a:gd name="connsiteY4" fmla="*/ 0 h 4093203"/>
              <a:gd name="connsiteX5" fmla="*/ 2576194 w 10623479"/>
              <a:gd name="connsiteY5" fmla="*/ 0 h 4093203"/>
              <a:gd name="connsiteX6" fmla="*/ 3027692 w 10623479"/>
              <a:gd name="connsiteY6" fmla="*/ 0 h 4093203"/>
              <a:gd name="connsiteX7" fmla="*/ 3797894 w 10623479"/>
              <a:gd name="connsiteY7" fmla="*/ 0 h 4093203"/>
              <a:gd name="connsiteX8" fmla="*/ 4355626 w 10623479"/>
              <a:gd name="connsiteY8" fmla="*/ 0 h 4093203"/>
              <a:gd name="connsiteX9" fmla="*/ 4807124 w 10623479"/>
              <a:gd name="connsiteY9" fmla="*/ 0 h 4093203"/>
              <a:gd name="connsiteX10" fmla="*/ 5364857 w 10623479"/>
              <a:gd name="connsiteY10" fmla="*/ 0 h 4093203"/>
              <a:gd name="connsiteX11" fmla="*/ 5710120 w 10623479"/>
              <a:gd name="connsiteY11" fmla="*/ 0 h 4093203"/>
              <a:gd name="connsiteX12" fmla="*/ 6267853 w 10623479"/>
              <a:gd name="connsiteY12" fmla="*/ 0 h 4093203"/>
              <a:gd name="connsiteX13" fmla="*/ 6825585 w 10623479"/>
              <a:gd name="connsiteY13" fmla="*/ 0 h 4093203"/>
              <a:gd name="connsiteX14" fmla="*/ 7170848 w 10623479"/>
              <a:gd name="connsiteY14" fmla="*/ 0 h 4093203"/>
              <a:gd name="connsiteX15" fmla="*/ 7728581 w 10623479"/>
              <a:gd name="connsiteY15" fmla="*/ 0 h 4093203"/>
              <a:gd name="connsiteX16" fmla="*/ 8180079 w 10623479"/>
              <a:gd name="connsiteY16" fmla="*/ 0 h 4093203"/>
              <a:gd name="connsiteX17" fmla="*/ 8631577 w 10623479"/>
              <a:gd name="connsiteY17" fmla="*/ 0 h 4093203"/>
              <a:gd name="connsiteX18" fmla="*/ 9508014 w 10623479"/>
              <a:gd name="connsiteY18" fmla="*/ 0 h 4093203"/>
              <a:gd name="connsiteX19" fmla="*/ 10623479 w 10623479"/>
              <a:gd name="connsiteY19" fmla="*/ 0 h 4093203"/>
              <a:gd name="connsiteX20" fmla="*/ 10623479 w 10623479"/>
              <a:gd name="connsiteY20" fmla="*/ 600336 h 4093203"/>
              <a:gd name="connsiteX21" fmla="*/ 10623479 w 10623479"/>
              <a:gd name="connsiteY21" fmla="*/ 1364401 h 4093203"/>
              <a:gd name="connsiteX22" fmla="*/ 10623479 w 10623479"/>
              <a:gd name="connsiteY22" fmla="*/ 2005669 h 4093203"/>
              <a:gd name="connsiteX23" fmla="*/ 10623479 w 10623479"/>
              <a:gd name="connsiteY23" fmla="*/ 2687870 h 4093203"/>
              <a:gd name="connsiteX24" fmla="*/ 10623479 w 10623479"/>
              <a:gd name="connsiteY24" fmla="*/ 3329138 h 4093203"/>
              <a:gd name="connsiteX25" fmla="*/ 10623479 w 10623479"/>
              <a:gd name="connsiteY25" fmla="*/ 4093203 h 4093203"/>
              <a:gd name="connsiteX26" fmla="*/ 9747042 w 10623479"/>
              <a:gd name="connsiteY26" fmla="*/ 4093203 h 4093203"/>
              <a:gd name="connsiteX27" fmla="*/ 8976840 w 10623479"/>
              <a:gd name="connsiteY27" fmla="*/ 4093203 h 4093203"/>
              <a:gd name="connsiteX28" fmla="*/ 8206638 w 10623479"/>
              <a:gd name="connsiteY28" fmla="*/ 4093203 h 4093203"/>
              <a:gd name="connsiteX29" fmla="*/ 7648905 w 10623479"/>
              <a:gd name="connsiteY29" fmla="*/ 4093203 h 4093203"/>
              <a:gd name="connsiteX30" fmla="*/ 6772468 w 10623479"/>
              <a:gd name="connsiteY30" fmla="*/ 4093203 h 4093203"/>
              <a:gd name="connsiteX31" fmla="*/ 6427205 w 10623479"/>
              <a:gd name="connsiteY31" fmla="*/ 4093203 h 4093203"/>
              <a:gd name="connsiteX32" fmla="*/ 5550768 w 10623479"/>
              <a:gd name="connsiteY32" fmla="*/ 4093203 h 4093203"/>
              <a:gd name="connsiteX33" fmla="*/ 4780566 w 10623479"/>
              <a:gd name="connsiteY33" fmla="*/ 4093203 h 4093203"/>
              <a:gd name="connsiteX34" fmla="*/ 3904129 w 10623479"/>
              <a:gd name="connsiteY34" fmla="*/ 4093203 h 4093203"/>
              <a:gd name="connsiteX35" fmla="*/ 3133926 w 10623479"/>
              <a:gd name="connsiteY35" fmla="*/ 4093203 h 4093203"/>
              <a:gd name="connsiteX36" fmla="*/ 2363724 w 10623479"/>
              <a:gd name="connsiteY36" fmla="*/ 4093203 h 4093203"/>
              <a:gd name="connsiteX37" fmla="*/ 1487287 w 10623479"/>
              <a:gd name="connsiteY37" fmla="*/ 4093203 h 4093203"/>
              <a:gd name="connsiteX38" fmla="*/ 1142024 w 10623479"/>
              <a:gd name="connsiteY38" fmla="*/ 4093203 h 4093203"/>
              <a:gd name="connsiteX39" fmla="*/ 796761 w 10623479"/>
              <a:gd name="connsiteY39" fmla="*/ 4093203 h 4093203"/>
              <a:gd name="connsiteX40" fmla="*/ 0 w 10623479"/>
              <a:gd name="connsiteY40" fmla="*/ 4093203 h 4093203"/>
              <a:gd name="connsiteX41" fmla="*/ 0 w 10623479"/>
              <a:gd name="connsiteY41" fmla="*/ 3492867 h 4093203"/>
              <a:gd name="connsiteX42" fmla="*/ 0 w 10623479"/>
              <a:gd name="connsiteY42" fmla="*/ 2851598 h 4093203"/>
              <a:gd name="connsiteX43" fmla="*/ 0 w 10623479"/>
              <a:gd name="connsiteY43" fmla="*/ 2292194 h 4093203"/>
              <a:gd name="connsiteX44" fmla="*/ 0 w 10623479"/>
              <a:gd name="connsiteY44" fmla="*/ 1732789 h 4093203"/>
              <a:gd name="connsiteX45" fmla="*/ 0 w 10623479"/>
              <a:gd name="connsiteY45" fmla="*/ 1009657 h 4093203"/>
              <a:gd name="connsiteX46" fmla="*/ 0 w 10623479"/>
              <a:gd name="connsiteY46" fmla="*/ 0 h 409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623479" h="4093203" fill="none" extrusionOk="0">
                <a:moveTo>
                  <a:pt x="0" y="0"/>
                </a:moveTo>
                <a:cubicBezTo>
                  <a:pt x="151907" y="-4771"/>
                  <a:pt x="200996" y="3258"/>
                  <a:pt x="345263" y="0"/>
                </a:cubicBezTo>
                <a:cubicBezTo>
                  <a:pt x="489530" y="-3258"/>
                  <a:pt x="741858" y="-5082"/>
                  <a:pt x="1009231" y="0"/>
                </a:cubicBezTo>
                <a:cubicBezTo>
                  <a:pt x="1276604" y="5082"/>
                  <a:pt x="1404180" y="-29154"/>
                  <a:pt x="1779433" y="0"/>
                </a:cubicBezTo>
                <a:cubicBezTo>
                  <a:pt x="2154686" y="29154"/>
                  <a:pt x="1965198" y="368"/>
                  <a:pt x="2124696" y="0"/>
                </a:cubicBezTo>
                <a:cubicBezTo>
                  <a:pt x="2284194" y="-368"/>
                  <a:pt x="2364487" y="-17095"/>
                  <a:pt x="2576194" y="0"/>
                </a:cubicBezTo>
                <a:cubicBezTo>
                  <a:pt x="2787901" y="17095"/>
                  <a:pt x="2900446" y="200"/>
                  <a:pt x="3027692" y="0"/>
                </a:cubicBezTo>
                <a:cubicBezTo>
                  <a:pt x="3154938" y="-200"/>
                  <a:pt x="3473461" y="-21673"/>
                  <a:pt x="3797894" y="0"/>
                </a:cubicBezTo>
                <a:cubicBezTo>
                  <a:pt x="4122327" y="21673"/>
                  <a:pt x="4104608" y="-1915"/>
                  <a:pt x="4355626" y="0"/>
                </a:cubicBezTo>
                <a:cubicBezTo>
                  <a:pt x="4606644" y="1915"/>
                  <a:pt x="4647055" y="-11872"/>
                  <a:pt x="4807124" y="0"/>
                </a:cubicBezTo>
                <a:cubicBezTo>
                  <a:pt x="4967193" y="11872"/>
                  <a:pt x="5154185" y="365"/>
                  <a:pt x="5364857" y="0"/>
                </a:cubicBezTo>
                <a:cubicBezTo>
                  <a:pt x="5575529" y="-365"/>
                  <a:pt x="5590685" y="-12136"/>
                  <a:pt x="5710120" y="0"/>
                </a:cubicBezTo>
                <a:cubicBezTo>
                  <a:pt x="5829555" y="12136"/>
                  <a:pt x="6090166" y="3001"/>
                  <a:pt x="6267853" y="0"/>
                </a:cubicBezTo>
                <a:cubicBezTo>
                  <a:pt x="6445540" y="-3001"/>
                  <a:pt x="6591963" y="-15561"/>
                  <a:pt x="6825585" y="0"/>
                </a:cubicBezTo>
                <a:cubicBezTo>
                  <a:pt x="7059207" y="15561"/>
                  <a:pt x="7038669" y="-7891"/>
                  <a:pt x="7170848" y="0"/>
                </a:cubicBezTo>
                <a:cubicBezTo>
                  <a:pt x="7303027" y="7891"/>
                  <a:pt x="7581878" y="-18155"/>
                  <a:pt x="7728581" y="0"/>
                </a:cubicBezTo>
                <a:cubicBezTo>
                  <a:pt x="7875284" y="18155"/>
                  <a:pt x="7975858" y="2930"/>
                  <a:pt x="8180079" y="0"/>
                </a:cubicBezTo>
                <a:cubicBezTo>
                  <a:pt x="8384300" y="-2930"/>
                  <a:pt x="8487017" y="11740"/>
                  <a:pt x="8631577" y="0"/>
                </a:cubicBezTo>
                <a:cubicBezTo>
                  <a:pt x="8776137" y="-11740"/>
                  <a:pt x="9132493" y="39475"/>
                  <a:pt x="9508014" y="0"/>
                </a:cubicBezTo>
                <a:cubicBezTo>
                  <a:pt x="9883535" y="-39475"/>
                  <a:pt x="10357002" y="36832"/>
                  <a:pt x="10623479" y="0"/>
                </a:cubicBezTo>
                <a:cubicBezTo>
                  <a:pt x="10597632" y="215429"/>
                  <a:pt x="10639351" y="397653"/>
                  <a:pt x="10623479" y="600336"/>
                </a:cubicBezTo>
                <a:cubicBezTo>
                  <a:pt x="10607607" y="803019"/>
                  <a:pt x="10659989" y="1040663"/>
                  <a:pt x="10623479" y="1364401"/>
                </a:cubicBezTo>
                <a:cubicBezTo>
                  <a:pt x="10586969" y="1688140"/>
                  <a:pt x="10607456" y="1744899"/>
                  <a:pt x="10623479" y="2005669"/>
                </a:cubicBezTo>
                <a:cubicBezTo>
                  <a:pt x="10639502" y="2266439"/>
                  <a:pt x="10605848" y="2384985"/>
                  <a:pt x="10623479" y="2687870"/>
                </a:cubicBezTo>
                <a:cubicBezTo>
                  <a:pt x="10641110" y="2990755"/>
                  <a:pt x="10650335" y="3149637"/>
                  <a:pt x="10623479" y="3329138"/>
                </a:cubicBezTo>
                <a:cubicBezTo>
                  <a:pt x="10596623" y="3508639"/>
                  <a:pt x="10608172" y="3781697"/>
                  <a:pt x="10623479" y="4093203"/>
                </a:cubicBezTo>
                <a:cubicBezTo>
                  <a:pt x="10412581" y="4120975"/>
                  <a:pt x="10113730" y="4079545"/>
                  <a:pt x="9747042" y="4093203"/>
                </a:cubicBezTo>
                <a:cubicBezTo>
                  <a:pt x="9380354" y="4106861"/>
                  <a:pt x="9292929" y="4131541"/>
                  <a:pt x="8976840" y="4093203"/>
                </a:cubicBezTo>
                <a:cubicBezTo>
                  <a:pt x="8660751" y="4054865"/>
                  <a:pt x="8408103" y="4092523"/>
                  <a:pt x="8206638" y="4093203"/>
                </a:cubicBezTo>
                <a:cubicBezTo>
                  <a:pt x="8005173" y="4093883"/>
                  <a:pt x="7774421" y="4108496"/>
                  <a:pt x="7648905" y="4093203"/>
                </a:cubicBezTo>
                <a:cubicBezTo>
                  <a:pt x="7523389" y="4077910"/>
                  <a:pt x="6949007" y="4102620"/>
                  <a:pt x="6772468" y="4093203"/>
                </a:cubicBezTo>
                <a:cubicBezTo>
                  <a:pt x="6595929" y="4083786"/>
                  <a:pt x="6553305" y="4081781"/>
                  <a:pt x="6427205" y="4093203"/>
                </a:cubicBezTo>
                <a:cubicBezTo>
                  <a:pt x="6301105" y="4104625"/>
                  <a:pt x="5777876" y="4057043"/>
                  <a:pt x="5550768" y="4093203"/>
                </a:cubicBezTo>
                <a:cubicBezTo>
                  <a:pt x="5323660" y="4129363"/>
                  <a:pt x="5118747" y="4071947"/>
                  <a:pt x="4780566" y="4093203"/>
                </a:cubicBezTo>
                <a:cubicBezTo>
                  <a:pt x="4442385" y="4114459"/>
                  <a:pt x="4088119" y="4085097"/>
                  <a:pt x="3904129" y="4093203"/>
                </a:cubicBezTo>
                <a:cubicBezTo>
                  <a:pt x="3720139" y="4101309"/>
                  <a:pt x="3431586" y="4057251"/>
                  <a:pt x="3133926" y="4093203"/>
                </a:cubicBezTo>
                <a:cubicBezTo>
                  <a:pt x="2836266" y="4129155"/>
                  <a:pt x="2599329" y="4130048"/>
                  <a:pt x="2363724" y="4093203"/>
                </a:cubicBezTo>
                <a:cubicBezTo>
                  <a:pt x="2128119" y="4056358"/>
                  <a:pt x="1767440" y="4135073"/>
                  <a:pt x="1487287" y="4093203"/>
                </a:cubicBezTo>
                <a:cubicBezTo>
                  <a:pt x="1207134" y="4051333"/>
                  <a:pt x="1237027" y="4091920"/>
                  <a:pt x="1142024" y="4093203"/>
                </a:cubicBezTo>
                <a:cubicBezTo>
                  <a:pt x="1047021" y="4094486"/>
                  <a:pt x="903225" y="4109080"/>
                  <a:pt x="796761" y="4093203"/>
                </a:cubicBezTo>
                <a:cubicBezTo>
                  <a:pt x="690297" y="4077326"/>
                  <a:pt x="165390" y="4105765"/>
                  <a:pt x="0" y="4093203"/>
                </a:cubicBezTo>
                <a:cubicBezTo>
                  <a:pt x="28632" y="3881498"/>
                  <a:pt x="-5743" y="3657859"/>
                  <a:pt x="0" y="3492867"/>
                </a:cubicBezTo>
                <a:cubicBezTo>
                  <a:pt x="5743" y="3327875"/>
                  <a:pt x="16222" y="3052231"/>
                  <a:pt x="0" y="2851598"/>
                </a:cubicBezTo>
                <a:cubicBezTo>
                  <a:pt x="-16222" y="2650965"/>
                  <a:pt x="11240" y="2420461"/>
                  <a:pt x="0" y="2292194"/>
                </a:cubicBezTo>
                <a:cubicBezTo>
                  <a:pt x="-11240" y="2163927"/>
                  <a:pt x="404" y="1979638"/>
                  <a:pt x="0" y="1732789"/>
                </a:cubicBezTo>
                <a:cubicBezTo>
                  <a:pt x="-404" y="1485941"/>
                  <a:pt x="-13646" y="1369922"/>
                  <a:pt x="0" y="1009657"/>
                </a:cubicBezTo>
                <a:cubicBezTo>
                  <a:pt x="13646" y="649392"/>
                  <a:pt x="12360" y="434640"/>
                  <a:pt x="0" y="0"/>
                </a:cubicBezTo>
                <a:close/>
              </a:path>
              <a:path w="10623479" h="4093203" stroke="0" extrusionOk="0">
                <a:moveTo>
                  <a:pt x="0" y="0"/>
                </a:moveTo>
                <a:cubicBezTo>
                  <a:pt x="123123" y="-13139"/>
                  <a:pt x="239668" y="-17260"/>
                  <a:pt x="345263" y="0"/>
                </a:cubicBezTo>
                <a:cubicBezTo>
                  <a:pt x="450858" y="17260"/>
                  <a:pt x="620311" y="16954"/>
                  <a:pt x="796761" y="0"/>
                </a:cubicBezTo>
                <a:cubicBezTo>
                  <a:pt x="973211" y="-16954"/>
                  <a:pt x="1254283" y="3101"/>
                  <a:pt x="1460728" y="0"/>
                </a:cubicBezTo>
                <a:cubicBezTo>
                  <a:pt x="1667173" y="-3101"/>
                  <a:pt x="1946723" y="11981"/>
                  <a:pt x="2124696" y="0"/>
                </a:cubicBezTo>
                <a:cubicBezTo>
                  <a:pt x="2302669" y="-11981"/>
                  <a:pt x="2708754" y="20924"/>
                  <a:pt x="3001133" y="0"/>
                </a:cubicBezTo>
                <a:cubicBezTo>
                  <a:pt x="3293512" y="-20924"/>
                  <a:pt x="3521625" y="14320"/>
                  <a:pt x="3665100" y="0"/>
                </a:cubicBezTo>
                <a:cubicBezTo>
                  <a:pt x="3808575" y="-14320"/>
                  <a:pt x="4168176" y="5964"/>
                  <a:pt x="4329068" y="0"/>
                </a:cubicBezTo>
                <a:cubicBezTo>
                  <a:pt x="4489960" y="-5964"/>
                  <a:pt x="4505781" y="-14286"/>
                  <a:pt x="4674331" y="0"/>
                </a:cubicBezTo>
                <a:cubicBezTo>
                  <a:pt x="4842881" y="14286"/>
                  <a:pt x="5250628" y="22704"/>
                  <a:pt x="5444533" y="0"/>
                </a:cubicBezTo>
                <a:cubicBezTo>
                  <a:pt x="5638438" y="-22704"/>
                  <a:pt x="5706202" y="-13437"/>
                  <a:pt x="5789796" y="0"/>
                </a:cubicBezTo>
                <a:cubicBezTo>
                  <a:pt x="5873390" y="13437"/>
                  <a:pt x="6241842" y="-32292"/>
                  <a:pt x="6453763" y="0"/>
                </a:cubicBezTo>
                <a:cubicBezTo>
                  <a:pt x="6665684" y="32292"/>
                  <a:pt x="7000675" y="32942"/>
                  <a:pt x="7330201" y="0"/>
                </a:cubicBezTo>
                <a:cubicBezTo>
                  <a:pt x="7659727" y="-32942"/>
                  <a:pt x="7512019" y="9353"/>
                  <a:pt x="7675464" y="0"/>
                </a:cubicBezTo>
                <a:cubicBezTo>
                  <a:pt x="7838909" y="-9353"/>
                  <a:pt x="8072810" y="20056"/>
                  <a:pt x="8339431" y="0"/>
                </a:cubicBezTo>
                <a:cubicBezTo>
                  <a:pt x="8606052" y="-20056"/>
                  <a:pt x="8690145" y="11776"/>
                  <a:pt x="8790929" y="0"/>
                </a:cubicBezTo>
                <a:cubicBezTo>
                  <a:pt x="8891713" y="-11776"/>
                  <a:pt x="9257842" y="18378"/>
                  <a:pt x="9667366" y="0"/>
                </a:cubicBezTo>
                <a:cubicBezTo>
                  <a:pt x="10076890" y="-18378"/>
                  <a:pt x="10413757" y="-9504"/>
                  <a:pt x="10623479" y="0"/>
                </a:cubicBezTo>
                <a:cubicBezTo>
                  <a:pt x="10650205" y="139170"/>
                  <a:pt x="10644915" y="388410"/>
                  <a:pt x="10623479" y="682201"/>
                </a:cubicBezTo>
                <a:cubicBezTo>
                  <a:pt x="10602043" y="975992"/>
                  <a:pt x="10645201" y="1111572"/>
                  <a:pt x="10623479" y="1364401"/>
                </a:cubicBezTo>
                <a:cubicBezTo>
                  <a:pt x="10601757" y="1617230"/>
                  <a:pt x="10605762" y="1749751"/>
                  <a:pt x="10623479" y="2005669"/>
                </a:cubicBezTo>
                <a:cubicBezTo>
                  <a:pt x="10641196" y="2261587"/>
                  <a:pt x="10600671" y="2461761"/>
                  <a:pt x="10623479" y="2728802"/>
                </a:cubicBezTo>
                <a:cubicBezTo>
                  <a:pt x="10646287" y="2995843"/>
                  <a:pt x="10605841" y="3112684"/>
                  <a:pt x="10623479" y="3288206"/>
                </a:cubicBezTo>
                <a:cubicBezTo>
                  <a:pt x="10641117" y="3463728"/>
                  <a:pt x="10621532" y="3719132"/>
                  <a:pt x="10623479" y="4093203"/>
                </a:cubicBezTo>
                <a:cubicBezTo>
                  <a:pt x="10342018" y="4107422"/>
                  <a:pt x="10117777" y="4066164"/>
                  <a:pt x="9853277" y="4093203"/>
                </a:cubicBezTo>
                <a:cubicBezTo>
                  <a:pt x="9588777" y="4120242"/>
                  <a:pt x="9303508" y="4060901"/>
                  <a:pt x="9083075" y="4093203"/>
                </a:cubicBezTo>
                <a:cubicBezTo>
                  <a:pt x="8862642" y="4125505"/>
                  <a:pt x="8842311" y="4108014"/>
                  <a:pt x="8631577" y="4093203"/>
                </a:cubicBezTo>
                <a:cubicBezTo>
                  <a:pt x="8420843" y="4078392"/>
                  <a:pt x="8081497" y="4113593"/>
                  <a:pt x="7861374" y="4093203"/>
                </a:cubicBezTo>
                <a:cubicBezTo>
                  <a:pt x="7641251" y="4072813"/>
                  <a:pt x="7579491" y="4085215"/>
                  <a:pt x="7303642" y="4093203"/>
                </a:cubicBezTo>
                <a:cubicBezTo>
                  <a:pt x="7027793" y="4101191"/>
                  <a:pt x="6865401" y="4104507"/>
                  <a:pt x="6427205" y="4093203"/>
                </a:cubicBezTo>
                <a:cubicBezTo>
                  <a:pt x="5989009" y="4081899"/>
                  <a:pt x="6191230" y="4091817"/>
                  <a:pt x="5975707" y="4093203"/>
                </a:cubicBezTo>
                <a:cubicBezTo>
                  <a:pt x="5760184" y="4094589"/>
                  <a:pt x="5737324" y="4113915"/>
                  <a:pt x="5524209" y="4093203"/>
                </a:cubicBezTo>
                <a:cubicBezTo>
                  <a:pt x="5311094" y="4072491"/>
                  <a:pt x="5167589" y="4095149"/>
                  <a:pt x="5072711" y="4093203"/>
                </a:cubicBezTo>
                <a:cubicBezTo>
                  <a:pt x="4977833" y="4091257"/>
                  <a:pt x="4832870" y="4088886"/>
                  <a:pt x="4621213" y="4093203"/>
                </a:cubicBezTo>
                <a:cubicBezTo>
                  <a:pt x="4409556" y="4097520"/>
                  <a:pt x="4338367" y="4071925"/>
                  <a:pt x="4169716" y="4093203"/>
                </a:cubicBezTo>
                <a:cubicBezTo>
                  <a:pt x="4001065" y="4114481"/>
                  <a:pt x="3659051" y="4073697"/>
                  <a:pt x="3293278" y="4093203"/>
                </a:cubicBezTo>
                <a:cubicBezTo>
                  <a:pt x="2927505" y="4112709"/>
                  <a:pt x="2891755" y="4072608"/>
                  <a:pt x="2735546" y="4093203"/>
                </a:cubicBezTo>
                <a:cubicBezTo>
                  <a:pt x="2579337" y="4113798"/>
                  <a:pt x="2498231" y="4081329"/>
                  <a:pt x="2390283" y="4093203"/>
                </a:cubicBezTo>
                <a:cubicBezTo>
                  <a:pt x="2282335" y="4105077"/>
                  <a:pt x="1747811" y="4098091"/>
                  <a:pt x="1513846" y="4093203"/>
                </a:cubicBezTo>
                <a:cubicBezTo>
                  <a:pt x="1279881" y="4088315"/>
                  <a:pt x="1199963" y="4087497"/>
                  <a:pt x="1062348" y="4093203"/>
                </a:cubicBezTo>
                <a:cubicBezTo>
                  <a:pt x="924733" y="4098909"/>
                  <a:pt x="242625" y="4123621"/>
                  <a:pt x="0" y="4093203"/>
                </a:cubicBezTo>
                <a:cubicBezTo>
                  <a:pt x="20996" y="3952731"/>
                  <a:pt x="-14552" y="3765732"/>
                  <a:pt x="0" y="3533799"/>
                </a:cubicBezTo>
                <a:cubicBezTo>
                  <a:pt x="14552" y="3301866"/>
                  <a:pt x="7038" y="3137976"/>
                  <a:pt x="0" y="2769734"/>
                </a:cubicBezTo>
                <a:cubicBezTo>
                  <a:pt x="-7038" y="2401493"/>
                  <a:pt x="-31378" y="2388883"/>
                  <a:pt x="0" y="2128466"/>
                </a:cubicBezTo>
                <a:cubicBezTo>
                  <a:pt x="31378" y="1868049"/>
                  <a:pt x="-3452" y="1746175"/>
                  <a:pt x="0" y="1569061"/>
                </a:cubicBezTo>
                <a:cubicBezTo>
                  <a:pt x="3452" y="1391947"/>
                  <a:pt x="34665" y="1197510"/>
                  <a:pt x="0" y="845929"/>
                </a:cubicBezTo>
                <a:cubicBezTo>
                  <a:pt x="-34665" y="494348"/>
                  <a:pt x="25264" y="362550"/>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479775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425B0-ED15-ABEB-1365-29C5243581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DA0E66-BE0D-ED03-D796-CE9A9AE92D28}"/>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CE6746BD-BDF3-2823-8922-32D49F32BFA0}"/>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02A95606-5E76-0B77-8CDB-F99DC7083785}"/>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080BDC65-4DC6-32D7-6185-8B18F6D05097}"/>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D73F6D0F-B93D-4584-E364-798E34F8E78D}"/>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28B1A219-F76B-07EF-ECC7-2F55DD5693A5}"/>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A86D2EA1-0607-E41B-8824-70A0A174DD25}"/>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6F022885-6352-5F91-6B77-750064151825}"/>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71E4C6B7-4A53-248B-FBC7-3576C1830508}"/>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2DAAC5A4-531F-FF74-498B-48D37C23440B}"/>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sp>
        <p:nvSpPr>
          <p:cNvPr id="14" name="TextBox 13">
            <a:extLst>
              <a:ext uri="{FF2B5EF4-FFF2-40B4-BE49-F238E27FC236}">
                <a16:creationId xmlns:a16="http://schemas.microsoft.com/office/drawing/2014/main" id="{75E460AD-09B3-28F9-F050-54605842357A}"/>
              </a:ext>
            </a:extLst>
          </p:cNvPr>
          <p:cNvSpPr txBox="1"/>
          <p:nvPr/>
        </p:nvSpPr>
        <p:spPr>
          <a:xfrm>
            <a:off x="828674" y="2706200"/>
            <a:ext cx="11363326" cy="2554545"/>
          </a:xfrm>
          <a:prstGeom prst="rect">
            <a:avLst/>
          </a:prstGeom>
          <a:noFill/>
        </p:spPr>
        <p:txBody>
          <a:bodyPr wrap="square" rtlCol="0">
            <a:spAutoFit/>
          </a:bodyPr>
          <a:lstStyle/>
          <a:p>
            <a:r>
              <a:rPr lang="en-US" sz="4000" dirty="0">
                <a:solidFill>
                  <a:prstClr val="white"/>
                </a:solidFill>
                <a:latin typeface="Abadi" panose="020B0604020104020204" pitchFamily="34" charset="0"/>
              </a:rPr>
              <a:t>Low detail about what will happen</a:t>
            </a:r>
          </a:p>
          <a:p>
            <a:r>
              <a:rPr lang="en-US" sz="4000" dirty="0">
                <a:solidFill>
                  <a:prstClr val="white"/>
                </a:solidFill>
                <a:latin typeface="Abadi" panose="020B0604020104020204" pitchFamily="34" charset="0"/>
              </a:rPr>
              <a:t>Too much about things that feel unimportant</a:t>
            </a:r>
          </a:p>
          <a:p>
            <a:r>
              <a:rPr lang="en-US" sz="4000" dirty="0">
                <a:solidFill>
                  <a:prstClr val="white"/>
                </a:solidFill>
                <a:latin typeface="Abadi" panose="020B0604020104020204" pitchFamily="34" charset="0"/>
              </a:rPr>
              <a:t>Rigid expectations on the participant</a:t>
            </a:r>
          </a:p>
          <a:p>
            <a:r>
              <a:rPr lang="en-GB" sz="4000" dirty="0">
                <a:solidFill>
                  <a:prstClr val="white"/>
                </a:solidFill>
                <a:latin typeface="Abadi" panose="020B0604020104020204" pitchFamily="34" charset="0"/>
              </a:rPr>
              <a:t>Lack of thought and consideration</a:t>
            </a:r>
          </a:p>
        </p:txBody>
      </p:sp>
      <p:sp>
        <p:nvSpPr>
          <p:cNvPr id="15" name="TextBox 14">
            <a:extLst>
              <a:ext uri="{FF2B5EF4-FFF2-40B4-BE49-F238E27FC236}">
                <a16:creationId xmlns:a16="http://schemas.microsoft.com/office/drawing/2014/main" id="{30DB9E94-7E0D-9852-D493-48DF219CD5AD}"/>
              </a:ext>
            </a:extLst>
          </p:cNvPr>
          <p:cNvSpPr txBox="1"/>
          <p:nvPr/>
        </p:nvSpPr>
        <p:spPr>
          <a:xfrm>
            <a:off x="790574" y="771525"/>
            <a:ext cx="7859649" cy="1107996"/>
          </a:xfrm>
          <a:prstGeom prst="rect">
            <a:avLst/>
          </a:prstGeom>
          <a:noFill/>
        </p:spPr>
        <p:txBody>
          <a:bodyPr wrap="square" rtlCol="0">
            <a:spAutoFit/>
          </a:bodyPr>
          <a:lstStyle/>
          <a:p>
            <a:r>
              <a:rPr lang="en-US" sz="6600">
                <a:solidFill>
                  <a:prstClr val="white"/>
                </a:solidFill>
                <a:latin typeface="Abadi" panose="020B0604020104020204" pitchFamily="34" charset="0"/>
              </a:rPr>
              <a:t>Worst idea themes</a:t>
            </a:r>
            <a:endParaRPr lang="en-GB" sz="6600">
              <a:solidFill>
                <a:prstClr val="white"/>
              </a:solidFill>
              <a:latin typeface="Abadi" panose="020B0604020104020204" pitchFamily="34" charset="0"/>
            </a:endParaRPr>
          </a:p>
        </p:txBody>
      </p:sp>
    </p:spTree>
    <p:extLst>
      <p:ext uri="{BB962C8B-B14F-4D97-AF65-F5344CB8AC3E}">
        <p14:creationId xmlns:p14="http://schemas.microsoft.com/office/powerpoint/2010/main" val="374115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2037E-5201-CB0A-74F1-3AEB019E16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C5F0FB-458A-3BF9-2277-CB6E3DE8A04A}"/>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401776E2-909D-7860-D00E-EDBCA4D5E8A9}"/>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BB2EBE96-F16D-86CA-F966-EB1932686EC8}"/>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88B28BCA-E571-E422-F9F6-8C4926526ED6}"/>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0AB6DB87-E315-2252-02EE-29970616E14F}"/>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49AEB2BC-55E9-6EDC-5858-62DA082980B9}"/>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56EF0366-13AB-1368-5D26-13E10B68F1FE}"/>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47242BEF-D8B0-4399-9689-525A30AF0050}"/>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CDF29CD9-4BC1-FB6A-2D80-AF2B7E19F779}"/>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94A4DAF5-894C-9124-DBD8-F62A4FDE3AD2}"/>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sp>
        <p:nvSpPr>
          <p:cNvPr id="18" name="TextBox 17">
            <a:extLst>
              <a:ext uri="{FF2B5EF4-FFF2-40B4-BE49-F238E27FC236}">
                <a16:creationId xmlns:a16="http://schemas.microsoft.com/office/drawing/2014/main" id="{4DA2FD5B-E416-1869-521D-BE5A545580E7}"/>
              </a:ext>
            </a:extLst>
          </p:cNvPr>
          <p:cNvSpPr txBox="1"/>
          <p:nvPr/>
        </p:nvSpPr>
        <p:spPr>
          <a:xfrm>
            <a:off x="828674" y="2151727"/>
            <a:ext cx="11363326" cy="3170099"/>
          </a:xfrm>
          <a:prstGeom prst="rect">
            <a:avLst/>
          </a:prstGeom>
          <a:noFill/>
        </p:spPr>
        <p:txBody>
          <a:bodyPr wrap="square" rtlCol="0">
            <a:spAutoFit/>
          </a:bodyPr>
          <a:lstStyle/>
          <a:p>
            <a:r>
              <a:rPr lang="en-US" sz="4000" dirty="0">
                <a:solidFill>
                  <a:prstClr val="white"/>
                </a:solidFill>
                <a:latin typeface="Abadi" panose="020B0604020104020204" pitchFamily="34" charset="0"/>
              </a:rPr>
              <a:t>Conscious decisions about language</a:t>
            </a:r>
          </a:p>
          <a:p>
            <a:r>
              <a:rPr lang="en-GB" sz="4000" dirty="0">
                <a:solidFill>
                  <a:prstClr val="white"/>
                </a:solidFill>
                <a:latin typeface="Abadi" panose="020B0604020104020204" pitchFamily="34" charset="0"/>
              </a:rPr>
              <a:t>Clear expectations</a:t>
            </a:r>
          </a:p>
          <a:p>
            <a:r>
              <a:rPr lang="en-GB" sz="4000" dirty="0">
                <a:solidFill>
                  <a:prstClr val="white"/>
                </a:solidFill>
                <a:latin typeface="Abadi" panose="020B0604020104020204" pitchFamily="34" charset="0"/>
              </a:rPr>
              <a:t>A clearly communicated exit strategy</a:t>
            </a:r>
          </a:p>
          <a:p>
            <a:r>
              <a:rPr lang="en-GB" sz="4000" dirty="0">
                <a:solidFill>
                  <a:prstClr val="white"/>
                </a:solidFill>
                <a:latin typeface="Abadi" panose="020B0604020104020204" pitchFamily="34" charset="0"/>
              </a:rPr>
              <a:t>Making the need to know easy to find</a:t>
            </a:r>
          </a:p>
          <a:p>
            <a:r>
              <a:rPr lang="en-GB" sz="4000" dirty="0">
                <a:solidFill>
                  <a:prstClr val="white"/>
                </a:solidFill>
                <a:latin typeface="Abadi" panose="020B0604020104020204" pitchFamily="34" charset="0"/>
              </a:rPr>
              <a:t>Being person-centred, not process-centred</a:t>
            </a:r>
          </a:p>
        </p:txBody>
      </p:sp>
      <p:sp>
        <p:nvSpPr>
          <p:cNvPr id="19" name="TextBox 18">
            <a:extLst>
              <a:ext uri="{FF2B5EF4-FFF2-40B4-BE49-F238E27FC236}">
                <a16:creationId xmlns:a16="http://schemas.microsoft.com/office/drawing/2014/main" id="{4F84B23D-8CD1-181C-55B7-27F52EE892CD}"/>
              </a:ext>
            </a:extLst>
          </p:cNvPr>
          <p:cNvSpPr txBox="1"/>
          <p:nvPr/>
        </p:nvSpPr>
        <p:spPr>
          <a:xfrm>
            <a:off x="790574" y="771525"/>
            <a:ext cx="7859649" cy="1107996"/>
          </a:xfrm>
          <a:prstGeom prst="rect">
            <a:avLst/>
          </a:prstGeom>
          <a:noFill/>
        </p:spPr>
        <p:txBody>
          <a:bodyPr wrap="square" rtlCol="0">
            <a:spAutoFit/>
          </a:bodyPr>
          <a:lstStyle/>
          <a:p>
            <a:r>
              <a:rPr lang="en-US" sz="6600">
                <a:solidFill>
                  <a:prstClr val="white"/>
                </a:solidFill>
                <a:latin typeface="Abadi" panose="020B0604020104020204" pitchFamily="34" charset="0"/>
              </a:rPr>
              <a:t>Best idea themes</a:t>
            </a:r>
            <a:endParaRPr lang="en-GB" sz="6600">
              <a:solidFill>
                <a:prstClr val="white"/>
              </a:solidFill>
              <a:latin typeface="Abadi" panose="020B0604020104020204" pitchFamily="34" charset="0"/>
            </a:endParaRPr>
          </a:p>
        </p:txBody>
      </p:sp>
    </p:spTree>
    <p:extLst>
      <p:ext uri="{BB962C8B-B14F-4D97-AF65-F5344CB8AC3E}">
        <p14:creationId xmlns:p14="http://schemas.microsoft.com/office/powerpoint/2010/main" val="30267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A414E-5AC5-A845-4271-8E00B99592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483922-D569-EE6D-1A96-7EF41D47F68C}"/>
              </a:ext>
            </a:extLst>
          </p:cNvPr>
          <p:cNvSpPr txBox="1"/>
          <p:nvPr/>
        </p:nvSpPr>
        <p:spPr>
          <a:xfrm>
            <a:off x="772286" y="2875002"/>
            <a:ext cx="7859649" cy="2123658"/>
          </a:xfrm>
          <a:prstGeom prst="rect">
            <a:avLst/>
          </a:prstGeom>
          <a:noFill/>
        </p:spPr>
        <p:txBody>
          <a:bodyPr wrap="square" rtlCol="0">
            <a:spAutoFit/>
          </a:bodyPr>
          <a:lstStyle/>
          <a:p>
            <a:r>
              <a:rPr lang="en-US" sz="6600">
                <a:solidFill>
                  <a:schemeClr val="bg1"/>
                </a:solidFill>
                <a:latin typeface="Abadi" panose="020B0604020104020204" pitchFamily="34" charset="0"/>
              </a:rPr>
              <a:t>Revisiting and refining</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239057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27DA-5C25-F940-95E9-2123CB2B52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EEFEB4-F8E3-D243-D992-2AF0D2B34EBE}"/>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0054BD48-8FFE-C45D-770E-C67A26517A6C}"/>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0A1DA876-25D0-C164-B547-F3F07FADAEC4}"/>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9F9DE34F-321D-90F7-6B53-3071FD1DB880}"/>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9E2FC323-6698-90A3-A278-2A0D103D6F29}"/>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CDE54D21-B435-E325-E30A-AAB4243B7BA8}"/>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12EEB8B8-3B44-5A87-334B-C8609DFCE0ED}"/>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2CEB0BBC-7499-9660-E4EA-B82F3FE27B5B}"/>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BDCE0BEB-FB6C-0BDB-6768-2CDDAE821190}"/>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043EAA05-C78F-0269-320C-C96CD4EDDD74}"/>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81D106E1-D0FD-2977-4435-33FD5692F9C2}"/>
              </a:ext>
            </a:extLst>
          </p:cNvPr>
          <p:cNvPicPr>
            <a:picLocks noChangeAspect="1"/>
          </p:cNvPicPr>
          <p:nvPr/>
        </p:nvPicPr>
        <p:blipFill>
          <a:blip r:embed="rId11"/>
          <a:stretch>
            <a:fillRect/>
          </a:stretch>
        </p:blipFill>
        <p:spPr>
          <a:xfrm>
            <a:off x="845905" y="1251243"/>
            <a:ext cx="10500189" cy="4355514"/>
          </a:xfrm>
          <a:custGeom>
            <a:avLst/>
            <a:gdLst>
              <a:gd name="connsiteX0" fmla="*/ 0 w 10500189"/>
              <a:gd name="connsiteY0" fmla="*/ 0 h 4355514"/>
              <a:gd name="connsiteX1" fmla="*/ 761264 w 10500189"/>
              <a:gd name="connsiteY1" fmla="*/ 0 h 4355514"/>
              <a:gd name="connsiteX2" fmla="*/ 1207522 w 10500189"/>
              <a:gd name="connsiteY2" fmla="*/ 0 h 4355514"/>
              <a:gd name="connsiteX3" fmla="*/ 1653780 w 10500189"/>
              <a:gd name="connsiteY3" fmla="*/ 0 h 4355514"/>
              <a:gd name="connsiteX4" fmla="*/ 2415043 w 10500189"/>
              <a:gd name="connsiteY4" fmla="*/ 0 h 4355514"/>
              <a:gd name="connsiteX5" fmla="*/ 2966303 w 10500189"/>
              <a:gd name="connsiteY5" fmla="*/ 0 h 4355514"/>
              <a:gd name="connsiteX6" fmla="*/ 3412561 w 10500189"/>
              <a:gd name="connsiteY6" fmla="*/ 0 h 4355514"/>
              <a:gd name="connsiteX7" fmla="*/ 3963821 w 10500189"/>
              <a:gd name="connsiteY7" fmla="*/ 0 h 4355514"/>
              <a:gd name="connsiteX8" fmla="*/ 4305077 w 10500189"/>
              <a:gd name="connsiteY8" fmla="*/ 0 h 4355514"/>
              <a:gd name="connsiteX9" fmla="*/ 4856337 w 10500189"/>
              <a:gd name="connsiteY9" fmla="*/ 0 h 4355514"/>
              <a:gd name="connsiteX10" fmla="*/ 5407597 w 10500189"/>
              <a:gd name="connsiteY10" fmla="*/ 0 h 4355514"/>
              <a:gd name="connsiteX11" fmla="*/ 5748853 w 10500189"/>
              <a:gd name="connsiteY11" fmla="*/ 0 h 4355514"/>
              <a:gd name="connsiteX12" fmla="*/ 6300113 w 10500189"/>
              <a:gd name="connsiteY12" fmla="*/ 0 h 4355514"/>
              <a:gd name="connsiteX13" fmla="*/ 6746371 w 10500189"/>
              <a:gd name="connsiteY13" fmla="*/ 0 h 4355514"/>
              <a:gd name="connsiteX14" fmla="*/ 7192629 w 10500189"/>
              <a:gd name="connsiteY14" fmla="*/ 0 h 4355514"/>
              <a:gd name="connsiteX15" fmla="*/ 8058895 w 10500189"/>
              <a:gd name="connsiteY15" fmla="*/ 0 h 4355514"/>
              <a:gd name="connsiteX16" fmla="*/ 8820159 w 10500189"/>
              <a:gd name="connsiteY16" fmla="*/ 0 h 4355514"/>
              <a:gd name="connsiteX17" fmla="*/ 9266417 w 10500189"/>
              <a:gd name="connsiteY17" fmla="*/ 0 h 4355514"/>
              <a:gd name="connsiteX18" fmla="*/ 9712675 w 10500189"/>
              <a:gd name="connsiteY18" fmla="*/ 0 h 4355514"/>
              <a:gd name="connsiteX19" fmla="*/ 10500189 w 10500189"/>
              <a:gd name="connsiteY19" fmla="*/ 0 h 4355514"/>
              <a:gd name="connsiteX20" fmla="*/ 10500189 w 10500189"/>
              <a:gd name="connsiteY20" fmla="*/ 535106 h 4355514"/>
              <a:gd name="connsiteX21" fmla="*/ 10500189 w 10500189"/>
              <a:gd name="connsiteY21" fmla="*/ 1113767 h 4355514"/>
              <a:gd name="connsiteX22" fmla="*/ 10500189 w 10500189"/>
              <a:gd name="connsiteY22" fmla="*/ 1605318 h 4355514"/>
              <a:gd name="connsiteX23" fmla="*/ 10500189 w 10500189"/>
              <a:gd name="connsiteY23" fmla="*/ 2314645 h 4355514"/>
              <a:gd name="connsiteX24" fmla="*/ 10500189 w 10500189"/>
              <a:gd name="connsiteY24" fmla="*/ 2849751 h 4355514"/>
              <a:gd name="connsiteX25" fmla="*/ 10500189 w 10500189"/>
              <a:gd name="connsiteY25" fmla="*/ 3515522 h 4355514"/>
              <a:gd name="connsiteX26" fmla="*/ 10500189 w 10500189"/>
              <a:gd name="connsiteY26" fmla="*/ 4355514 h 4355514"/>
              <a:gd name="connsiteX27" fmla="*/ 10053931 w 10500189"/>
              <a:gd name="connsiteY27" fmla="*/ 4355514 h 4355514"/>
              <a:gd name="connsiteX28" fmla="*/ 9712675 w 10500189"/>
              <a:gd name="connsiteY28" fmla="*/ 4355514 h 4355514"/>
              <a:gd name="connsiteX29" fmla="*/ 8846409 w 10500189"/>
              <a:gd name="connsiteY29" fmla="*/ 4355514 h 4355514"/>
              <a:gd name="connsiteX30" fmla="*/ 8085146 w 10500189"/>
              <a:gd name="connsiteY30" fmla="*/ 4355514 h 4355514"/>
              <a:gd name="connsiteX31" fmla="*/ 7218880 w 10500189"/>
              <a:gd name="connsiteY31" fmla="*/ 4355514 h 4355514"/>
              <a:gd name="connsiteX32" fmla="*/ 6457616 w 10500189"/>
              <a:gd name="connsiteY32" fmla="*/ 4355514 h 4355514"/>
              <a:gd name="connsiteX33" fmla="*/ 5696353 w 10500189"/>
              <a:gd name="connsiteY33" fmla="*/ 4355514 h 4355514"/>
              <a:gd name="connsiteX34" fmla="*/ 4830087 w 10500189"/>
              <a:gd name="connsiteY34" fmla="*/ 4355514 h 4355514"/>
              <a:gd name="connsiteX35" fmla="*/ 4488831 w 10500189"/>
              <a:gd name="connsiteY35" fmla="*/ 4355514 h 4355514"/>
              <a:gd name="connsiteX36" fmla="*/ 4147575 w 10500189"/>
              <a:gd name="connsiteY36" fmla="*/ 4355514 h 4355514"/>
              <a:gd name="connsiteX37" fmla="*/ 3701317 w 10500189"/>
              <a:gd name="connsiteY37" fmla="*/ 4355514 h 4355514"/>
              <a:gd name="connsiteX38" fmla="*/ 3255059 w 10500189"/>
              <a:gd name="connsiteY38" fmla="*/ 4355514 h 4355514"/>
              <a:gd name="connsiteX39" fmla="*/ 2493795 w 10500189"/>
              <a:gd name="connsiteY39" fmla="*/ 4355514 h 4355514"/>
              <a:gd name="connsiteX40" fmla="*/ 1837533 w 10500189"/>
              <a:gd name="connsiteY40" fmla="*/ 4355514 h 4355514"/>
              <a:gd name="connsiteX41" fmla="*/ 1076269 w 10500189"/>
              <a:gd name="connsiteY41" fmla="*/ 4355514 h 4355514"/>
              <a:gd name="connsiteX42" fmla="*/ 0 w 10500189"/>
              <a:gd name="connsiteY42" fmla="*/ 4355514 h 4355514"/>
              <a:gd name="connsiteX43" fmla="*/ 0 w 10500189"/>
              <a:gd name="connsiteY43" fmla="*/ 3646187 h 4355514"/>
              <a:gd name="connsiteX44" fmla="*/ 0 w 10500189"/>
              <a:gd name="connsiteY44" fmla="*/ 2980416 h 4355514"/>
              <a:gd name="connsiteX45" fmla="*/ 0 w 10500189"/>
              <a:gd name="connsiteY45" fmla="*/ 2358200 h 4355514"/>
              <a:gd name="connsiteX46" fmla="*/ 0 w 10500189"/>
              <a:gd name="connsiteY46" fmla="*/ 1866649 h 4355514"/>
              <a:gd name="connsiteX47" fmla="*/ 0 w 10500189"/>
              <a:gd name="connsiteY47" fmla="*/ 1331543 h 4355514"/>
              <a:gd name="connsiteX48" fmla="*/ 0 w 10500189"/>
              <a:gd name="connsiteY48" fmla="*/ 752882 h 4355514"/>
              <a:gd name="connsiteX49" fmla="*/ 0 w 10500189"/>
              <a:gd name="connsiteY49" fmla="*/ 0 h 435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00189" h="4355514" fill="none" extrusionOk="0">
                <a:moveTo>
                  <a:pt x="0" y="0"/>
                </a:moveTo>
                <a:cubicBezTo>
                  <a:pt x="273605" y="-29430"/>
                  <a:pt x="569786" y="-4879"/>
                  <a:pt x="761264" y="0"/>
                </a:cubicBezTo>
                <a:cubicBezTo>
                  <a:pt x="952742" y="4879"/>
                  <a:pt x="1076196" y="16364"/>
                  <a:pt x="1207522" y="0"/>
                </a:cubicBezTo>
                <a:cubicBezTo>
                  <a:pt x="1338848" y="-16364"/>
                  <a:pt x="1489921" y="9891"/>
                  <a:pt x="1653780" y="0"/>
                </a:cubicBezTo>
                <a:cubicBezTo>
                  <a:pt x="1817639" y="-9891"/>
                  <a:pt x="2095634" y="-12565"/>
                  <a:pt x="2415043" y="0"/>
                </a:cubicBezTo>
                <a:cubicBezTo>
                  <a:pt x="2734452" y="12565"/>
                  <a:pt x="2853666" y="-21065"/>
                  <a:pt x="2966303" y="0"/>
                </a:cubicBezTo>
                <a:cubicBezTo>
                  <a:pt x="3078940" y="21065"/>
                  <a:pt x="3292650" y="3102"/>
                  <a:pt x="3412561" y="0"/>
                </a:cubicBezTo>
                <a:cubicBezTo>
                  <a:pt x="3532472" y="-3102"/>
                  <a:pt x="3693683" y="-22651"/>
                  <a:pt x="3963821" y="0"/>
                </a:cubicBezTo>
                <a:cubicBezTo>
                  <a:pt x="4233959" y="22651"/>
                  <a:pt x="4207991" y="-16468"/>
                  <a:pt x="4305077" y="0"/>
                </a:cubicBezTo>
                <a:cubicBezTo>
                  <a:pt x="4402163" y="16468"/>
                  <a:pt x="4661610" y="10797"/>
                  <a:pt x="4856337" y="0"/>
                </a:cubicBezTo>
                <a:cubicBezTo>
                  <a:pt x="5051064" y="-10797"/>
                  <a:pt x="5271431" y="-12612"/>
                  <a:pt x="5407597" y="0"/>
                </a:cubicBezTo>
                <a:cubicBezTo>
                  <a:pt x="5543763" y="12612"/>
                  <a:pt x="5594117" y="-2814"/>
                  <a:pt x="5748853" y="0"/>
                </a:cubicBezTo>
                <a:cubicBezTo>
                  <a:pt x="5903589" y="2814"/>
                  <a:pt x="6174788" y="25865"/>
                  <a:pt x="6300113" y="0"/>
                </a:cubicBezTo>
                <a:cubicBezTo>
                  <a:pt x="6425438" y="-25865"/>
                  <a:pt x="6587235" y="-282"/>
                  <a:pt x="6746371" y="0"/>
                </a:cubicBezTo>
                <a:cubicBezTo>
                  <a:pt x="6905507" y="282"/>
                  <a:pt x="7098370" y="-19903"/>
                  <a:pt x="7192629" y="0"/>
                </a:cubicBezTo>
                <a:cubicBezTo>
                  <a:pt x="7286888" y="19903"/>
                  <a:pt x="7804657" y="-12080"/>
                  <a:pt x="8058895" y="0"/>
                </a:cubicBezTo>
                <a:cubicBezTo>
                  <a:pt x="8313133" y="12080"/>
                  <a:pt x="8623315" y="-5107"/>
                  <a:pt x="8820159" y="0"/>
                </a:cubicBezTo>
                <a:cubicBezTo>
                  <a:pt x="9017003" y="5107"/>
                  <a:pt x="9129840" y="-6130"/>
                  <a:pt x="9266417" y="0"/>
                </a:cubicBezTo>
                <a:cubicBezTo>
                  <a:pt x="9402994" y="6130"/>
                  <a:pt x="9524074" y="15107"/>
                  <a:pt x="9712675" y="0"/>
                </a:cubicBezTo>
                <a:cubicBezTo>
                  <a:pt x="9901276" y="-15107"/>
                  <a:pt x="10202380" y="-1144"/>
                  <a:pt x="10500189" y="0"/>
                </a:cubicBezTo>
                <a:cubicBezTo>
                  <a:pt x="10486717" y="184323"/>
                  <a:pt x="10492632" y="300183"/>
                  <a:pt x="10500189" y="535106"/>
                </a:cubicBezTo>
                <a:cubicBezTo>
                  <a:pt x="10507746" y="770029"/>
                  <a:pt x="10512274" y="836799"/>
                  <a:pt x="10500189" y="1113767"/>
                </a:cubicBezTo>
                <a:cubicBezTo>
                  <a:pt x="10488104" y="1390735"/>
                  <a:pt x="10483281" y="1455778"/>
                  <a:pt x="10500189" y="1605318"/>
                </a:cubicBezTo>
                <a:cubicBezTo>
                  <a:pt x="10517097" y="1754858"/>
                  <a:pt x="10473049" y="1998519"/>
                  <a:pt x="10500189" y="2314645"/>
                </a:cubicBezTo>
                <a:cubicBezTo>
                  <a:pt x="10527329" y="2630771"/>
                  <a:pt x="10475480" y="2625040"/>
                  <a:pt x="10500189" y="2849751"/>
                </a:cubicBezTo>
                <a:cubicBezTo>
                  <a:pt x="10524898" y="3074462"/>
                  <a:pt x="10497766" y="3321425"/>
                  <a:pt x="10500189" y="3515522"/>
                </a:cubicBezTo>
                <a:cubicBezTo>
                  <a:pt x="10502612" y="3709619"/>
                  <a:pt x="10476890" y="3959021"/>
                  <a:pt x="10500189" y="4355514"/>
                </a:cubicBezTo>
                <a:cubicBezTo>
                  <a:pt x="10376505" y="4377229"/>
                  <a:pt x="10162425" y="4362090"/>
                  <a:pt x="10053931" y="4355514"/>
                </a:cubicBezTo>
                <a:cubicBezTo>
                  <a:pt x="9945437" y="4348938"/>
                  <a:pt x="9839566" y="4352653"/>
                  <a:pt x="9712675" y="4355514"/>
                </a:cubicBezTo>
                <a:cubicBezTo>
                  <a:pt x="9585784" y="4358375"/>
                  <a:pt x="9159440" y="4372848"/>
                  <a:pt x="8846409" y="4355514"/>
                </a:cubicBezTo>
                <a:cubicBezTo>
                  <a:pt x="8533378" y="4338180"/>
                  <a:pt x="8237600" y="4322159"/>
                  <a:pt x="8085146" y="4355514"/>
                </a:cubicBezTo>
                <a:cubicBezTo>
                  <a:pt x="7932692" y="4388869"/>
                  <a:pt x="7622557" y="4341508"/>
                  <a:pt x="7218880" y="4355514"/>
                </a:cubicBezTo>
                <a:cubicBezTo>
                  <a:pt x="6815203" y="4369520"/>
                  <a:pt x="6692570" y="4344262"/>
                  <a:pt x="6457616" y="4355514"/>
                </a:cubicBezTo>
                <a:cubicBezTo>
                  <a:pt x="6222662" y="4366766"/>
                  <a:pt x="5973086" y="4331227"/>
                  <a:pt x="5696353" y="4355514"/>
                </a:cubicBezTo>
                <a:cubicBezTo>
                  <a:pt x="5419620" y="4379801"/>
                  <a:pt x="5197866" y="4353806"/>
                  <a:pt x="4830087" y="4355514"/>
                </a:cubicBezTo>
                <a:cubicBezTo>
                  <a:pt x="4462308" y="4357222"/>
                  <a:pt x="4659244" y="4355545"/>
                  <a:pt x="4488831" y="4355514"/>
                </a:cubicBezTo>
                <a:cubicBezTo>
                  <a:pt x="4318418" y="4355483"/>
                  <a:pt x="4252815" y="4350380"/>
                  <a:pt x="4147575" y="4355514"/>
                </a:cubicBezTo>
                <a:cubicBezTo>
                  <a:pt x="4042335" y="4360648"/>
                  <a:pt x="3822855" y="4361043"/>
                  <a:pt x="3701317" y="4355514"/>
                </a:cubicBezTo>
                <a:cubicBezTo>
                  <a:pt x="3579779" y="4349985"/>
                  <a:pt x="3407854" y="4363586"/>
                  <a:pt x="3255059" y="4355514"/>
                </a:cubicBezTo>
                <a:cubicBezTo>
                  <a:pt x="3102264" y="4347442"/>
                  <a:pt x="2814681" y="4343838"/>
                  <a:pt x="2493795" y="4355514"/>
                </a:cubicBezTo>
                <a:cubicBezTo>
                  <a:pt x="2172909" y="4367190"/>
                  <a:pt x="2153755" y="4365850"/>
                  <a:pt x="1837533" y="4355514"/>
                </a:cubicBezTo>
                <a:cubicBezTo>
                  <a:pt x="1521311" y="4345178"/>
                  <a:pt x="1233836" y="4352843"/>
                  <a:pt x="1076269" y="4355514"/>
                </a:cubicBezTo>
                <a:cubicBezTo>
                  <a:pt x="918702" y="4358185"/>
                  <a:pt x="476614" y="4305366"/>
                  <a:pt x="0" y="4355514"/>
                </a:cubicBezTo>
                <a:cubicBezTo>
                  <a:pt x="30895" y="4008912"/>
                  <a:pt x="30174" y="3954805"/>
                  <a:pt x="0" y="3646187"/>
                </a:cubicBezTo>
                <a:cubicBezTo>
                  <a:pt x="-30174" y="3337569"/>
                  <a:pt x="16880" y="3278009"/>
                  <a:pt x="0" y="2980416"/>
                </a:cubicBezTo>
                <a:cubicBezTo>
                  <a:pt x="-16880" y="2682823"/>
                  <a:pt x="8327" y="2601323"/>
                  <a:pt x="0" y="2358200"/>
                </a:cubicBezTo>
                <a:cubicBezTo>
                  <a:pt x="-8327" y="2115077"/>
                  <a:pt x="655" y="2008700"/>
                  <a:pt x="0" y="1866649"/>
                </a:cubicBezTo>
                <a:cubicBezTo>
                  <a:pt x="-655" y="1724598"/>
                  <a:pt x="-20263" y="1476256"/>
                  <a:pt x="0" y="1331543"/>
                </a:cubicBezTo>
                <a:cubicBezTo>
                  <a:pt x="20263" y="1186830"/>
                  <a:pt x="-17231" y="1038673"/>
                  <a:pt x="0" y="752882"/>
                </a:cubicBezTo>
                <a:cubicBezTo>
                  <a:pt x="17231" y="467091"/>
                  <a:pt x="-26820" y="330079"/>
                  <a:pt x="0" y="0"/>
                </a:cubicBezTo>
                <a:close/>
              </a:path>
              <a:path w="10500189" h="4355514" stroke="0" extrusionOk="0">
                <a:moveTo>
                  <a:pt x="0" y="0"/>
                </a:moveTo>
                <a:cubicBezTo>
                  <a:pt x="75119" y="6244"/>
                  <a:pt x="254343" y="15038"/>
                  <a:pt x="341256" y="0"/>
                </a:cubicBezTo>
                <a:cubicBezTo>
                  <a:pt x="428169" y="-15038"/>
                  <a:pt x="614224" y="-4197"/>
                  <a:pt x="787514" y="0"/>
                </a:cubicBezTo>
                <a:cubicBezTo>
                  <a:pt x="960804" y="4197"/>
                  <a:pt x="1308998" y="30173"/>
                  <a:pt x="1443776" y="0"/>
                </a:cubicBezTo>
                <a:cubicBezTo>
                  <a:pt x="1578554" y="-30173"/>
                  <a:pt x="1861971" y="-20658"/>
                  <a:pt x="2100038" y="0"/>
                </a:cubicBezTo>
                <a:cubicBezTo>
                  <a:pt x="2338105" y="20658"/>
                  <a:pt x="2547024" y="32553"/>
                  <a:pt x="2966303" y="0"/>
                </a:cubicBezTo>
                <a:cubicBezTo>
                  <a:pt x="3385582" y="-32553"/>
                  <a:pt x="3312995" y="28402"/>
                  <a:pt x="3622565" y="0"/>
                </a:cubicBezTo>
                <a:cubicBezTo>
                  <a:pt x="3932135" y="-28402"/>
                  <a:pt x="4063068" y="-9087"/>
                  <a:pt x="4278827" y="0"/>
                </a:cubicBezTo>
                <a:cubicBezTo>
                  <a:pt x="4494586" y="9087"/>
                  <a:pt x="4467790" y="-4789"/>
                  <a:pt x="4620083" y="0"/>
                </a:cubicBezTo>
                <a:cubicBezTo>
                  <a:pt x="4772376" y="4789"/>
                  <a:pt x="5032657" y="11682"/>
                  <a:pt x="5381347" y="0"/>
                </a:cubicBezTo>
                <a:cubicBezTo>
                  <a:pt x="5730037" y="-11682"/>
                  <a:pt x="5599501" y="10091"/>
                  <a:pt x="5722603" y="0"/>
                </a:cubicBezTo>
                <a:cubicBezTo>
                  <a:pt x="5845705" y="-10091"/>
                  <a:pt x="6086055" y="-17327"/>
                  <a:pt x="6378865" y="0"/>
                </a:cubicBezTo>
                <a:cubicBezTo>
                  <a:pt x="6671675" y="17327"/>
                  <a:pt x="7057388" y="-23775"/>
                  <a:pt x="7245130" y="0"/>
                </a:cubicBezTo>
                <a:cubicBezTo>
                  <a:pt x="7432873" y="23775"/>
                  <a:pt x="7497213" y="15300"/>
                  <a:pt x="7586387" y="0"/>
                </a:cubicBezTo>
                <a:cubicBezTo>
                  <a:pt x="7675561" y="-15300"/>
                  <a:pt x="7987950" y="-15092"/>
                  <a:pt x="8242648" y="0"/>
                </a:cubicBezTo>
                <a:cubicBezTo>
                  <a:pt x="8497346" y="15092"/>
                  <a:pt x="8498124" y="18982"/>
                  <a:pt x="8688906" y="0"/>
                </a:cubicBezTo>
                <a:cubicBezTo>
                  <a:pt x="8879688" y="-18982"/>
                  <a:pt x="9264259" y="-30102"/>
                  <a:pt x="9555172" y="0"/>
                </a:cubicBezTo>
                <a:cubicBezTo>
                  <a:pt x="9846085" y="30102"/>
                  <a:pt x="10034635" y="3003"/>
                  <a:pt x="10500189" y="0"/>
                </a:cubicBezTo>
                <a:cubicBezTo>
                  <a:pt x="10474848" y="300583"/>
                  <a:pt x="10507032" y="488474"/>
                  <a:pt x="10500189" y="622216"/>
                </a:cubicBezTo>
                <a:cubicBezTo>
                  <a:pt x="10493346" y="755958"/>
                  <a:pt x="10469852" y="1040290"/>
                  <a:pt x="10500189" y="1244433"/>
                </a:cubicBezTo>
                <a:cubicBezTo>
                  <a:pt x="10530526" y="1448576"/>
                  <a:pt x="10509279" y="1681449"/>
                  <a:pt x="10500189" y="1823094"/>
                </a:cubicBezTo>
                <a:cubicBezTo>
                  <a:pt x="10491099" y="1964739"/>
                  <a:pt x="10471304" y="2163923"/>
                  <a:pt x="10500189" y="2488865"/>
                </a:cubicBezTo>
                <a:cubicBezTo>
                  <a:pt x="10529074" y="2813807"/>
                  <a:pt x="10480670" y="2751579"/>
                  <a:pt x="10500189" y="2980416"/>
                </a:cubicBezTo>
                <a:cubicBezTo>
                  <a:pt x="10519708" y="3209253"/>
                  <a:pt x="10511155" y="3368890"/>
                  <a:pt x="10500189" y="3559077"/>
                </a:cubicBezTo>
                <a:cubicBezTo>
                  <a:pt x="10489223" y="3749264"/>
                  <a:pt x="10479811" y="4131354"/>
                  <a:pt x="10500189" y="4355514"/>
                </a:cubicBezTo>
                <a:cubicBezTo>
                  <a:pt x="10390039" y="4358066"/>
                  <a:pt x="10250598" y="4349832"/>
                  <a:pt x="10158933" y="4355514"/>
                </a:cubicBezTo>
                <a:cubicBezTo>
                  <a:pt x="10067268" y="4361196"/>
                  <a:pt x="9806547" y="4364381"/>
                  <a:pt x="9712675" y="4355514"/>
                </a:cubicBezTo>
                <a:cubicBezTo>
                  <a:pt x="9618803" y="4346647"/>
                  <a:pt x="9232285" y="4369307"/>
                  <a:pt x="8951411" y="4355514"/>
                </a:cubicBezTo>
                <a:cubicBezTo>
                  <a:pt x="8670537" y="4341721"/>
                  <a:pt x="8623417" y="4372070"/>
                  <a:pt x="8400151" y="4355514"/>
                </a:cubicBezTo>
                <a:cubicBezTo>
                  <a:pt x="8176885" y="4338958"/>
                  <a:pt x="7796295" y="4365357"/>
                  <a:pt x="7533886" y="4355514"/>
                </a:cubicBezTo>
                <a:cubicBezTo>
                  <a:pt x="7271477" y="4345671"/>
                  <a:pt x="7176963" y="4368531"/>
                  <a:pt x="7087628" y="4355514"/>
                </a:cubicBezTo>
                <a:cubicBezTo>
                  <a:pt x="6998293" y="4342497"/>
                  <a:pt x="6775652" y="4344388"/>
                  <a:pt x="6641370" y="4355514"/>
                </a:cubicBezTo>
                <a:cubicBezTo>
                  <a:pt x="6507088" y="4366640"/>
                  <a:pt x="6409445" y="4335441"/>
                  <a:pt x="6195112" y="4355514"/>
                </a:cubicBezTo>
                <a:cubicBezTo>
                  <a:pt x="5980779" y="4375587"/>
                  <a:pt x="5886816" y="4341090"/>
                  <a:pt x="5748853" y="4355514"/>
                </a:cubicBezTo>
                <a:cubicBezTo>
                  <a:pt x="5610890" y="4369938"/>
                  <a:pt x="5460214" y="4349722"/>
                  <a:pt x="5302595" y="4355514"/>
                </a:cubicBezTo>
                <a:cubicBezTo>
                  <a:pt x="5144976" y="4361306"/>
                  <a:pt x="4867863" y="4333658"/>
                  <a:pt x="4436330" y="4355514"/>
                </a:cubicBezTo>
                <a:cubicBezTo>
                  <a:pt x="4004798" y="4377370"/>
                  <a:pt x="4144427" y="4343817"/>
                  <a:pt x="3885070" y="4355514"/>
                </a:cubicBezTo>
                <a:cubicBezTo>
                  <a:pt x="3625713" y="4367211"/>
                  <a:pt x="3661324" y="4339184"/>
                  <a:pt x="3543814" y="4355514"/>
                </a:cubicBezTo>
                <a:cubicBezTo>
                  <a:pt x="3426304" y="4371844"/>
                  <a:pt x="3101022" y="4330625"/>
                  <a:pt x="2677548" y="4355514"/>
                </a:cubicBezTo>
                <a:cubicBezTo>
                  <a:pt x="2254074" y="4380403"/>
                  <a:pt x="2418332" y="4377511"/>
                  <a:pt x="2231290" y="4355514"/>
                </a:cubicBezTo>
                <a:cubicBezTo>
                  <a:pt x="2044248" y="4333517"/>
                  <a:pt x="1747729" y="4358430"/>
                  <a:pt x="1575028" y="4355514"/>
                </a:cubicBezTo>
                <a:cubicBezTo>
                  <a:pt x="1402327" y="4352598"/>
                  <a:pt x="1372961" y="4348932"/>
                  <a:pt x="1233772" y="4355514"/>
                </a:cubicBezTo>
                <a:cubicBezTo>
                  <a:pt x="1094583" y="4362096"/>
                  <a:pt x="800800" y="4348394"/>
                  <a:pt x="682512" y="4355514"/>
                </a:cubicBezTo>
                <a:cubicBezTo>
                  <a:pt x="564224" y="4362634"/>
                  <a:pt x="279737" y="4322516"/>
                  <a:pt x="0" y="4355514"/>
                </a:cubicBezTo>
                <a:cubicBezTo>
                  <a:pt x="-27549" y="4053117"/>
                  <a:pt x="29733" y="3897508"/>
                  <a:pt x="0" y="3689743"/>
                </a:cubicBezTo>
                <a:cubicBezTo>
                  <a:pt x="-29733" y="3481978"/>
                  <a:pt x="30886" y="3252954"/>
                  <a:pt x="0" y="3023971"/>
                </a:cubicBezTo>
                <a:cubicBezTo>
                  <a:pt x="-30886" y="2794988"/>
                  <a:pt x="-9672" y="2508806"/>
                  <a:pt x="0" y="2314645"/>
                </a:cubicBezTo>
                <a:cubicBezTo>
                  <a:pt x="9672" y="2120484"/>
                  <a:pt x="-12013" y="2022145"/>
                  <a:pt x="0" y="1823094"/>
                </a:cubicBezTo>
                <a:cubicBezTo>
                  <a:pt x="12013" y="1624043"/>
                  <a:pt x="-17537" y="1458096"/>
                  <a:pt x="0" y="1157322"/>
                </a:cubicBezTo>
                <a:cubicBezTo>
                  <a:pt x="17537" y="856548"/>
                  <a:pt x="43859" y="380295"/>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786913426">
                  <a:prstGeom prst="rect">
                    <a:avLst/>
                  </a:prstGeom>
                  <ask:type>
                    <ask:lineSketchFreehand/>
                  </ask:type>
                </ask:lineSketchStyleProps>
              </a:ext>
            </a:extLst>
          </a:ln>
        </p:spPr>
      </p:pic>
    </p:spTree>
    <p:extLst>
      <p:ext uri="{BB962C8B-B14F-4D97-AF65-F5344CB8AC3E}">
        <p14:creationId xmlns:p14="http://schemas.microsoft.com/office/powerpoint/2010/main" val="95409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3ED23-DD1B-C55D-7745-ED5B90C000B7}"/>
              </a:ext>
            </a:extLst>
          </p:cNvPr>
          <p:cNvSpPr txBox="1"/>
          <p:nvPr/>
        </p:nvSpPr>
        <p:spPr>
          <a:xfrm>
            <a:off x="911489" y="2228671"/>
            <a:ext cx="7846791" cy="1200329"/>
          </a:xfrm>
          <a:prstGeom prst="rect">
            <a:avLst/>
          </a:prstGeom>
          <a:noFill/>
        </p:spPr>
        <p:txBody>
          <a:bodyPr wrap="square" rtlCol="0">
            <a:spAutoFit/>
          </a:bodyPr>
          <a:lstStyle/>
          <a:p>
            <a:r>
              <a:rPr lang="en-GB" sz="7200" b="1">
                <a:solidFill>
                  <a:schemeClr val="bg1"/>
                </a:solidFill>
                <a:latin typeface="+mj-lt"/>
              </a:rPr>
              <a:t>What happened?!</a:t>
            </a:r>
          </a:p>
        </p:txBody>
      </p:sp>
    </p:spTree>
    <p:extLst>
      <p:ext uri="{BB962C8B-B14F-4D97-AF65-F5344CB8AC3E}">
        <p14:creationId xmlns:p14="http://schemas.microsoft.com/office/powerpoint/2010/main" val="2972651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00C1A-36BC-693C-8491-0300647DE4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6E680D-9077-4161-3B24-A7FCF85A09CD}"/>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BC72D0E4-4DBB-BA51-A5FC-6C31F9C7FD3A}"/>
              </a:ext>
            </a:extLst>
          </p:cNvPr>
          <p:cNvSpPr txBox="1"/>
          <p:nvPr/>
        </p:nvSpPr>
        <p:spPr>
          <a:xfrm>
            <a:off x="790574" y="2382441"/>
            <a:ext cx="8322604" cy="1323439"/>
          </a:xfrm>
          <a:prstGeom prst="rect">
            <a:avLst/>
          </a:prstGeom>
          <a:noFill/>
        </p:spPr>
        <p:txBody>
          <a:bodyPr wrap="square" rtlCol="0">
            <a:spAutoFit/>
          </a:bodyPr>
          <a:lstStyle/>
          <a:p>
            <a:r>
              <a:rPr lang="en-US" sz="4000">
                <a:solidFill>
                  <a:schemeClr val="bg1"/>
                </a:solidFill>
                <a:latin typeface="Abadi" panose="020B0604020104020204" pitchFamily="34" charset="0"/>
              </a:rPr>
              <a:t>Keep referring to the problem you’re trying to solve.</a:t>
            </a:r>
            <a:endParaRPr lang="en-GB" sz="4000">
              <a:solidFill>
                <a:schemeClr val="bg1"/>
              </a:solidFill>
              <a:latin typeface="Abadi" panose="020B0604020104020204" pitchFamily="34" charset="0"/>
            </a:endParaRPr>
          </a:p>
        </p:txBody>
      </p:sp>
      <p:pic>
        <p:nvPicPr>
          <p:cNvPr id="8" name="Graphic 7" descr="Takeaway with solid fill">
            <a:extLst>
              <a:ext uri="{FF2B5EF4-FFF2-40B4-BE49-F238E27FC236}">
                <a16:creationId xmlns:a16="http://schemas.microsoft.com/office/drawing/2014/main" id="{080C196A-6FD0-FF70-E3E8-044FB9513C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887116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8EDD7-E0C6-78BB-B4CB-2C36F208AC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CE3D3F-C671-ABA3-C3E3-E91BECAC77D3}"/>
              </a:ext>
            </a:extLst>
          </p:cNvPr>
          <p:cNvSpPr txBox="1"/>
          <p:nvPr/>
        </p:nvSpPr>
        <p:spPr>
          <a:xfrm>
            <a:off x="772286" y="2875002"/>
            <a:ext cx="7416217" cy="2123658"/>
          </a:xfrm>
          <a:prstGeom prst="rect">
            <a:avLst/>
          </a:prstGeom>
          <a:noFill/>
        </p:spPr>
        <p:txBody>
          <a:bodyPr wrap="square" rtlCol="0">
            <a:spAutoFit/>
          </a:bodyPr>
          <a:lstStyle/>
          <a:p>
            <a:r>
              <a:rPr lang="en-US" sz="6600">
                <a:solidFill>
                  <a:schemeClr val="bg1"/>
                </a:solidFill>
                <a:latin typeface="Abadi" panose="020B0604020104020204" pitchFamily="34" charset="0"/>
              </a:rPr>
              <a:t>Let’s make something</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38663300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8EF6B-7577-69C9-434C-7AE3B3ED985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6918CD-5163-E970-321F-A7E6CD60D117}"/>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AE6DFE90-36FD-5C16-71E8-71CBBA21F7EB}"/>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38144C02-7D6D-A5BE-63A9-677FF2ECB177}"/>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47F1FE46-C41C-128E-DC3C-76F029CC579F}"/>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F7A3033C-1A54-5D8C-F667-E4EDA0772757}"/>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702F0FC4-1E2D-4D11-9ACC-775B3ADADAE3}"/>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D1EBE01D-AD2E-1ACF-2A8E-FF719E68E4A9}"/>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4B3CC3A0-C2CF-CD92-7381-8096EC2A9C7B}"/>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4A9ECD63-683F-3EB1-9B41-2EC91121C23A}"/>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52241FAF-4E29-8EE5-88FF-2B36E4C153CD}"/>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87444A68-56DD-6575-87FE-7F3A34C3B12E}"/>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44B430CC-F498-5638-F5E3-4F736861ED0E}"/>
              </a:ext>
            </a:extLst>
          </p:cNvPr>
          <p:cNvPicPr>
            <a:picLocks noChangeAspect="1"/>
          </p:cNvPicPr>
          <p:nvPr/>
        </p:nvPicPr>
        <p:blipFill>
          <a:blip r:embed="rId12"/>
          <a:stretch>
            <a:fillRect/>
          </a:stretch>
        </p:blipFill>
        <p:spPr>
          <a:xfrm>
            <a:off x="888393" y="478023"/>
            <a:ext cx="10415213" cy="5901954"/>
          </a:xfrm>
          <a:custGeom>
            <a:avLst/>
            <a:gdLst>
              <a:gd name="connsiteX0" fmla="*/ 0 w 10415213"/>
              <a:gd name="connsiteY0" fmla="*/ 0 h 5901954"/>
              <a:gd name="connsiteX1" fmla="*/ 578623 w 10415213"/>
              <a:gd name="connsiteY1" fmla="*/ 0 h 5901954"/>
              <a:gd name="connsiteX2" fmla="*/ 1053094 w 10415213"/>
              <a:gd name="connsiteY2" fmla="*/ 0 h 5901954"/>
              <a:gd name="connsiteX3" fmla="*/ 1527565 w 10415213"/>
              <a:gd name="connsiteY3" fmla="*/ 0 h 5901954"/>
              <a:gd name="connsiteX4" fmla="*/ 2314492 w 10415213"/>
              <a:gd name="connsiteY4" fmla="*/ 0 h 5901954"/>
              <a:gd name="connsiteX5" fmla="*/ 2997267 w 10415213"/>
              <a:gd name="connsiteY5" fmla="*/ 0 h 5901954"/>
              <a:gd name="connsiteX6" fmla="*/ 3471738 w 10415213"/>
              <a:gd name="connsiteY6" fmla="*/ 0 h 5901954"/>
              <a:gd name="connsiteX7" fmla="*/ 3842056 w 10415213"/>
              <a:gd name="connsiteY7" fmla="*/ 0 h 5901954"/>
              <a:gd name="connsiteX8" fmla="*/ 4212375 w 10415213"/>
              <a:gd name="connsiteY8" fmla="*/ 0 h 5901954"/>
              <a:gd name="connsiteX9" fmla="*/ 4582694 w 10415213"/>
              <a:gd name="connsiteY9" fmla="*/ 0 h 5901954"/>
              <a:gd name="connsiteX10" fmla="*/ 5265469 w 10415213"/>
              <a:gd name="connsiteY10" fmla="*/ 0 h 5901954"/>
              <a:gd name="connsiteX11" fmla="*/ 5948244 w 10415213"/>
              <a:gd name="connsiteY11" fmla="*/ 0 h 5901954"/>
              <a:gd name="connsiteX12" fmla="*/ 6735171 w 10415213"/>
              <a:gd name="connsiteY12" fmla="*/ 0 h 5901954"/>
              <a:gd name="connsiteX13" fmla="*/ 7209642 w 10415213"/>
              <a:gd name="connsiteY13" fmla="*/ 0 h 5901954"/>
              <a:gd name="connsiteX14" fmla="*/ 7579961 w 10415213"/>
              <a:gd name="connsiteY14" fmla="*/ 0 h 5901954"/>
              <a:gd name="connsiteX15" fmla="*/ 8054431 w 10415213"/>
              <a:gd name="connsiteY15" fmla="*/ 0 h 5901954"/>
              <a:gd name="connsiteX16" fmla="*/ 8320598 w 10415213"/>
              <a:gd name="connsiteY16" fmla="*/ 0 h 5901954"/>
              <a:gd name="connsiteX17" fmla="*/ 8899221 w 10415213"/>
              <a:gd name="connsiteY17" fmla="*/ 0 h 5901954"/>
              <a:gd name="connsiteX18" fmla="*/ 9373692 w 10415213"/>
              <a:gd name="connsiteY18" fmla="*/ 0 h 5901954"/>
              <a:gd name="connsiteX19" fmla="*/ 9639858 w 10415213"/>
              <a:gd name="connsiteY19" fmla="*/ 0 h 5901954"/>
              <a:gd name="connsiteX20" fmla="*/ 10415213 w 10415213"/>
              <a:gd name="connsiteY20" fmla="*/ 0 h 5901954"/>
              <a:gd name="connsiteX21" fmla="*/ 10415213 w 10415213"/>
              <a:gd name="connsiteY21" fmla="*/ 590195 h 5901954"/>
              <a:gd name="connsiteX22" fmla="*/ 10415213 w 10415213"/>
              <a:gd name="connsiteY22" fmla="*/ 1121371 h 5901954"/>
              <a:gd name="connsiteX23" fmla="*/ 10415213 w 10415213"/>
              <a:gd name="connsiteY23" fmla="*/ 1711567 h 5901954"/>
              <a:gd name="connsiteX24" fmla="*/ 10415213 w 10415213"/>
              <a:gd name="connsiteY24" fmla="*/ 2183723 h 5901954"/>
              <a:gd name="connsiteX25" fmla="*/ 10415213 w 10415213"/>
              <a:gd name="connsiteY25" fmla="*/ 2832938 h 5901954"/>
              <a:gd name="connsiteX26" fmla="*/ 10415213 w 10415213"/>
              <a:gd name="connsiteY26" fmla="*/ 3423133 h 5901954"/>
              <a:gd name="connsiteX27" fmla="*/ 10415213 w 10415213"/>
              <a:gd name="connsiteY27" fmla="*/ 4131368 h 5901954"/>
              <a:gd name="connsiteX28" fmla="*/ 10415213 w 10415213"/>
              <a:gd name="connsiteY28" fmla="*/ 4839602 h 5901954"/>
              <a:gd name="connsiteX29" fmla="*/ 10415213 w 10415213"/>
              <a:gd name="connsiteY29" fmla="*/ 5901954 h 5901954"/>
              <a:gd name="connsiteX30" fmla="*/ 9628286 w 10415213"/>
              <a:gd name="connsiteY30" fmla="*/ 5901954 h 5901954"/>
              <a:gd name="connsiteX31" fmla="*/ 8841359 w 10415213"/>
              <a:gd name="connsiteY31" fmla="*/ 5901954 h 5901954"/>
              <a:gd name="connsiteX32" fmla="*/ 8366888 w 10415213"/>
              <a:gd name="connsiteY32" fmla="*/ 5901954 h 5901954"/>
              <a:gd name="connsiteX33" fmla="*/ 7892417 w 10415213"/>
              <a:gd name="connsiteY33" fmla="*/ 5901954 h 5901954"/>
              <a:gd name="connsiteX34" fmla="*/ 7209642 w 10415213"/>
              <a:gd name="connsiteY34" fmla="*/ 5901954 h 5901954"/>
              <a:gd name="connsiteX35" fmla="*/ 6422715 w 10415213"/>
              <a:gd name="connsiteY35" fmla="*/ 5901954 h 5901954"/>
              <a:gd name="connsiteX36" fmla="*/ 5739940 w 10415213"/>
              <a:gd name="connsiteY36" fmla="*/ 5901954 h 5901954"/>
              <a:gd name="connsiteX37" fmla="*/ 5057165 w 10415213"/>
              <a:gd name="connsiteY37" fmla="*/ 5901954 h 5901954"/>
              <a:gd name="connsiteX38" fmla="*/ 4582694 w 10415213"/>
              <a:gd name="connsiteY38" fmla="*/ 5901954 h 5901954"/>
              <a:gd name="connsiteX39" fmla="*/ 3795767 w 10415213"/>
              <a:gd name="connsiteY39" fmla="*/ 5901954 h 5901954"/>
              <a:gd name="connsiteX40" fmla="*/ 3529600 w 10415213"/>
              <a:gd name="connsiteY40" fmla="*/ 5901954 h 5901954"/>
              <a:gd name="connsiteX41" fmla="*/ 3055129 w 10415213"/>
              <a:gd name="connsiteY41" fmla="*/ 5901954 h 5901954"/>
              <a:gd name="connsiteX42" fmla="*/ 2788963 w 10415213"/>
              <a:gd name="connsiteY42" fmla="*/ 5901954 h 5901954"/>
              <a:gd name="connsiteX43" fmla="*/ 2522796 w 10415213"/>
              <a:gd name="connsiteY43" fmla="*/ 5901954 h 5901954"/>
              <a:gd name="connsiteX44" fmla="*/ 2048325 w 10415213"/>
              <a:gd name="connsiteY44" fmla="*/ 5901954 h 5901954"/>
              <a:gd name="connsiteX45" fmla="*/ 1365550 w 10415213"/>
              <a:gd name="connsiteY45" fmla="*/ 5901954 h 5901954"/>
              <a:gd name="connsiteX46" fmla="*/ 891079 w 10415213"/>
              <a:gd name="connsiteY46" fmla="*/ 5901954 h 5901954"/>
              <a:gd name="connsiteX47" fmla="*/ 0 w 10415213"/>
              <a:gd name="connsiteY47" fmla="*/ 5901954 h 5901954"/>
              <a:gd name="connsiteX48" fmla="*/ 0 w 10415213"/>
              <a:gd name="connsiteY48" fmla="*/ 5370778 h 5901954"/>
              <a:gd name="connsiteX49" fmla="*/ 0 w 10415213"/>
              <a:gd name="connsiteY49" fmla="*/ 4780583 h 5901954"/>
              <a:gd name="connsiteX50" fmla="*/ 0 w 10415213"/>
              <a:gd name="connsiteY50" fmla="*/ 4131368 h 5901954"/>
              <a:gd name="connsiteX51" fmla="*/ 0 w 10415213"/>
              <a:gd name="connsiteY51" fmla="*/ 3718231 h 5901954"/>
              <a:gd name="connsiteX52" fmla="*/ 0 w 10415213"/>
              <a:gd name="connsiteY52" fmla="*/ 3069016 h 5901954"/>
              <a:gd name="connsiteX53" fmla="*/ 0 w 10415213"/>
              <a:gd name="connsiteY53" fmla="*/ 2478821 h 5901954"/>
              <a:gd name="connsiteX54" fmla="*/ 0 w 10415213"/>
              <a:gd name="connsiteY54" fmla="*/ 2006664 h 5901954"/>
              <a:gd name="connsiteX55" fmla="*/ 0 w 10415213"/>
              <a:gd name="connsiteY55" fmla="*/ 1357449 h 5901954"/>
              <a:gd name="connsiteX56" fmla="*/ 0 w 10415213"/>
              <a:gd name="connsiteY56" fmla="*/ 649215 h 5901954"/>
              <a:gd name="connsiteX57" fmla="*/ 0 w 10415213"/>
              <a:gd name="connsiteY57" fmla="*/ 0 h 590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15213" h="5901954" fill="none" extrusionOk="0">
                <a:moveTo>
                  <a:pt x="0" y="0"/>
                </a:moveTo>
                <a:cubicBezTo>
                  <a:pt x="223464" y="-58566"/>
                  <a:pt x="365422" y="57603"/>
                  <a:pt x="578623" y="0"/>
                </a:cubicBezTo>
                <a:cubicBezTo>
                  <a:pt x="791824" y="-57603"/>
                  <a:pt x="922787" y="19923"/>
                  <a:pt x="1053094" y="0"/>
                </a:cubicBezTo>
                <a:cubicBezTo>
                  <a:pt x="1183401" y="-19923"/>
                  <a:pt x="1392589" y="28654"/>
                  <a:pt x="1527565" y="0"/>
                </a:cubicBezTo>
                <a:cubicBezTo>
                  <a:pt x="1662541" y="-28654"/>
                  <a:pt x="1975512" y="34875"/>
                  <a:pt x="2314492" y="0"/>
                </a:cubicBezTo>
                <a:cubicBezTo>
                  <a:pt x="2653472" y="-34875"/>
                  <a:pt x="2726973" y="2882"/>
                  <a:pt x="2997267" y="0"/>
                </a:cubicBezTo>
                <a:cubicBezTo>
                  <a:pt x="3267561" y="-2882"/>
                  <a:pt x="3261163" y="42645"/>
                  <a:pt x="3471738" y="0"/>
                </a:cubicBezTo>
                <a:cubicBezTo>
                  <a:pt x="3682313" y="-42645"/>
                  <a:pt x="3668174" y="22332"/>
                  <a:pt x="3842056" y="0"/>
                </a:cubicBezTo>
                <a:cubicBezTo>
                  <a:pt x="4015938" y="-22332"/>
                  <a:pt x="4130460" y="30938"/>
                  <a:pt x="4212375" y="0"/>
                </a:cubicBezTo>
                <a:cubicBezTo>
                  <a:pt x="4294290" y="-30938"/>
                  <a:pt x="4457332" y="895"/>
                  <a:pt x="4582694" y="0"/>
                </a:cubicBezTo>
                <a:cubicBezTo>
                  <a:pt x="4708056" y="-895"/>
                  <a:pt x="5101448" y="18118"/>
                  <a:pt x="5265469" y="0"/>
                </a:cubicBezTo>
                <a:cubicBezTo>
                  <a:pt x="5429491" y="-18118"/>
                  <a:pt x="5794485" y="68471"/>
                  <a:pt x="5948244" y="0"/>
                </a:cubicBezTo>
                <a:cubicBezTo>
                  <a:pt x="6102003" y="-68471"/>
                  <a:pt x="6515308" y="93407"/>
                  <a:pt x="6735171" y="0"/>
                </a:cubicBezTo>
                <a:cubicBezTo>
                  <a:pt x="6955034" y="-93407"/>
                  <a:pt x="7058522" y="6611"/>
                  <a:pt x="7209642" y="0"/>
                </a:cubicBezTo>
                <a:cubicBezTo>
                  <a:pt x="7360762" y="-6611"/>
                  <a:pt x="7448828" y="15065"/>
                  <a:pt x="7579961" y="0"/>
                </a:cubicBezTo>
                <a:cubicBezTo>
                  <a:pt x="7711094" y="-15065"/>
                  <a:pt x="7932515" y="41175"/>
                  <a:pt x="8054431" y="0"/>
                </a:cubicBezTo>
                <a:cubicBezTo>
                  <a:pt x="8176347" y="-41175"/>
                  <a:pt x="8234292" y="21276"/>
                  <a:pt x="8320598" y="0"/>
                </a:cubicBezTo>
                <a:cubicBezTo>
                  <a:pt x="8406904" y="-21276"/>
                  <a:pt x="8721554" y="28087"/>
                  <a:pt x="8899221" y="0"/>
                </a:cubicBezTo>
                <a:cubicBezTo>
                  <a:pt x="9076888" y="-28087"/>
                  <a:pt x="9204732" y="48728"/>
                  <a:pt x="9373692" y="0"/>
                </a:cubicBezTo>
                <a:cubicBezTo>
                  <a:pt x="9542652" y="-48728"/>
                  <a:pt x="9507674" y="28771"/>
                  <a:pt x="9639858" y="0"/>
                </a:cubicBezTo>
                <a:cubicBezTo>
                  <a:pt x="9772042" y="-28771"/>
                  <a:pt x="10132213" y="74878"/>
                  <a:pt x="10415213" y="0"/>
                </a:cubicBezTo>
                <a:cubicBezTo>
                  <a:pt x="10459014" y="125250"/>
                  <a:pt x="10403340" y="407900"/>
                  <a:pt x="10415213" y="590195"/>
                </a:cubicBezTo>
                <a:cubicBezTo>
                  <a:pt x="10427086" y="772490"/>
                  <a:pt x="10412214" y="895042"/>
                  <a:pt x="10415213" y="1121371"/>
                </a:cubicBezTo>
                <a:cubicBezTo>
                  <a:pt x="10418212" y="1347700"/>
                  <a:pt x="10398284" y="1491537"/>
                  <a:pt x="10415213" y="1711567"/>
                </a:cubicBezTo>
                <a:cubicBezTo>
                  <a:pt x="10432142" y="1931597"/>
                  <a:pt x="10362792" y="2089065"/>
                  <a:pt x="10415213" y="2183723"/>
                </a:cubicBezTo>
                <a:cubicBezTo>
                  <a:pt x="10467634" y="2278381"/>
                  <a:pt x="10374978" y="2540307"/>
                  <a:pt x="10415213" y="2832938"/>
                </a:cubicBezTo>
                <a:cubicBezTo>
                  <a:pt x="10455448" y="3125569"/>
                  <a:pt x="10362010" y="3236594"/>
                  <a:pt x="10415213" y="3423133"/>
                </a:cubicBezTo>
                <a:cubicBezTo>
                  <a:pt x="10468416" y="3609673"/>
                  <a:pt x="10396388" y="3941622"/>
                  <a:pt x="10415213" y="4131368"/>
                </a:cubicBezTo>
                <a:cubicBezTo>
                  <a:pt x="10434038" y="4321114"/>
                  <a:pt x="10377602" y="4520497"/>
                  <a:pt x="10415213" y="4839602"/>
                </a:cubicBezTo>
                <a:cubicBezTo>
                  <a:pt x="10452824" y="5158707"/>
                  <a:pt x="10291927" y="5418618"/>
                  <a:pt x="10415213" y="5901954"/>
                </a:cubicBezTo>
                <a:cubicBezTo>
                  <a:pt x="10240480" y="5919799"/>
                  <a:pt x="9797717" y="5809441"/>
                  <a:pt x="9628286" y="5901954"/>
                </a:cubicBezTo>
                <a:cubicBezTo>
                  <a:pt x="9458855" y="5994467"/>
                  <a:pt x="9036872" y="5852453"/>
                  <a:pt x="8841359" y="5901954"/>
                </a:cubicBezTo>
                <a:cubicBezTo>
                  <a:pt x="8645846" y="5951455"/>
                  <a:pt x="8499949" y="5846939"/>
                  <a:pt x="8366888" y="5901954"/>
                </a:cubicBezTo>
                <a:cubicBezTo>
                  <a:pt x="8233827" y="5956969"/>
                  <a:pt x="8127149" y="5847712"/>
                  <a:pt x="7892417" y="5901954"/>
                </a:cubicBezTo>
                <a:cubicBezTo>
                  <a:pt x="7657685" y="5956196"/>
                  <a:pt x="7415824" y="5827065"/>
                  <a:pt x="7209642" y="5901954"/>
                </a:cubicBezTo>
                <a:cubicBezTo>
                  <a:pt x="7003461" y="5976843"/>
                  <a:pt x="6657412" y="5861054"/>
                  <a:pt x="6422715" y="5901954"/>
                </a:cubicBezTo>
                <a:cubicBezTo>
                  <a:pt x="6188018" y="5942854"/>
                  <a:pt x="6021557" y="5864918"/>
                  <a:pt x="5739940" y="5901954"/>
                </a:cubicBezTo>
                <a:cubicBezTo>
                  <a:pt x="5458324" y="5938990"/>
                  <a:pt x="5344077" y="5871162"/>
                  <a:pt x="5057165" y="5901954"/>
                </a:cubicBezTo>
                <a:cubicBezTo>
                  <a:pt x="4770253" y="5932746"/>
                  <a:pt x="4807280" y="5858351"/>
                  <a:pt x="4582694" y="5901954"/>
                </a:cubicBezTo>
                <a:cubicBezTo>
                  <a:pt x="4358108" y="5945557"/>
                  <a:pt x="3987005" y="5889055"/>
                  <a:pt x="3795767" y="5901954"/>
                </a:cubicBezTo>
                <a:cubicBezTo>
                  <a:pt x="3604529" y="5914853"/>
                  <a:pt x="3599409" y="5883426"/>
                  <a:pt x="3529600" y="5901954"/>
                </a:cubicBezTo>
                <a:cubicBezTo>
                  <a:pt x="3459791" y="5920482"/>
                  <a:pt x="3191060" y="5900587"/>
                  <a:pt x="3055129" y="5901954"/>
                </a:cubicBezTo>
                <a:cubicBezTo>
                  <a:pt x="2919198" y="5903321"/>
                  <a:pt x="2856135" y="5872881"/>
                  <a:pt x="2788963" y="5901954"/>
                </a:cubicBezTo>
                <a:cubicBezTo>
                  <a:pt x="2721791" y="5931027"/>
                  <a:pt x="2628269" y="5898964"/>
                  <a:pt x="2522796" y="5901954"/>
                </a:cubicBezTo>
                <a:cubicBezTo>
                  <a:pt x="2417323" y="5904944"/>
                  <a:pt x="2203682" y="5862435"/>
                  <a:pt x="2048325" y="5901954"/>
                </a:cubicBezTo>
                <a:cubicBezTo>
                  <a:pt x="1892968" y="5941473"/>
                  <a:pt x="1560238" y="5851063"/>
                  <a:pt x="1365550" y="5901954"/>
                </a:cubicBezTo>
                <a:cubicBezTo>
                  <a:pt x="1170863" y="5952845"/>
                  <a:pt x="1077800" y="5874818"/>
                  <a:pt x="891079" y="5901954"/>
                </a:cubicBezTo>
                <a:cubicBezTo>
                  <a:pt x="704358" y="5929090"/>
                  <a:pt x="366524" y="5872445"/>
                  <a:pt x="0" y="5901954"/>
                </a:cubicBezTo>
                <a:cubicBezTo>
                  <a:pt x="-42986" y="5712562"/>
                  <a:pt x="11694" y="5529434"/>
                  <a:pt x="0" y="5370778"/>
                </a:cubicBezTo>
                <a:cubicBezTo>
                  <a:pt x="-11694" y="5212122"/>
                  <a:pt x="50600" y="5037257"/>
                  <a:pt x="0" y="4780583"/>
                </a:cubicBezTo>
                <a:cubicBezTo>
                  <a:pt x="-50600" y="4523909"/>
                  <a:pt x="2835" y="4408859"/>
                  <a:pt x="0" y="4131368"/>
                </a:cubicBezTo>
                <a:cubicBezTo>
                  <a:pt x="-2835" y="3853878"/>
                  <a:pt x="48872" y="3878720"/>
                  <a:pt x="0" y="3718231"/>
                </a:cubicBezTo>
                <a:cubicBezTo>
                  <a:pt x="-48872" y="3557742"/>
                  <a:pt x="63604" y="3226241"/>
                  <a:pt x="0" y="3069016"/>
                </a:cubicBezTo>
                <a:cubicBezTo>
                  <a:pt x="-63604" y="2911792"/>
                  <a:pt x="3781" y="2697704"/>
                  <a:pt x="0" y="2478821"/>
                </a:cubicBezTo>
                <a:cubicBezTo>
                  <a:pt x="-3781" y="2259938"/>
                  <a:pt x="43927" y="2160611"/>
                  <a:pt x="0" y="2006664"/>
                </a:cubicBezTo>
                <a:cubicBezTo>
                  <a:pt x="-43927" y="1852717"/>
                  <a:pt x="57547" y="1655044"/>
                  <a:pt x="0" y="1357449"/>
                </a:cubicBezTo>
                <a:cubicBezTo>
                  <a:pt x="-57547" y="1059855"/>
                  <a:pt x="23241" y="987531"/>
                  <a:pt x="0" y="649215"/>
                </a:cubicBezTo>
                <a:cubicBezTo>
                  <a:pt x="-23241" y="310899"/>
                  <a:pt x="59438" y="314818"/>
                  <a:pt x="0" y="0"/>
                </a:cubicBezTo>
                <a:close/>
              </a:path>
              <a:path w="10415213" h="5901954" stroke="0" extrusionOk="0">
                <a:moveTo>
                  <a:pt x="0" y="0"/>
                </a:moveTo>
                <a:cubicBezTo>
                  <a:pt x="262368" y="-30800"/>
                  <a:pt x="299277" y="47497"/>
                  <a:pt x="578623" y="0"/>
                </a:cubicBezTo>
                <a:cubicBezTo>
                  <a:pt x="857969" y="-47497"/>
                  <a:pt x="1056009" y="474"/>
                  <a:pt x="1365550" y="0"/>
                </a:cubicBezTo>
                <a:cubicBezTo>
                  <a:pt x="1675091" y="-474"/>
                  <a:pt x="1544430" y="26903"/>
                  <a:pt x="1631717" y="0"/>
                </a:cubicBezTo>
                <a:cubicBezTo>
                  <a:pt x="1719004" y="-26903"/>
                  <a:pt x="1996670" y="13142"/>
                  <a:pt x="2106188" y="0"/>
                </a:cubicBezTo>
                <a:cubicBezTo>
                  <a:pt x="2215706" y="-13142"/>
                  <a:pt x="2648140" y="91506"/>
                  <a:pt x="2893115" y="0"/>
                </a:cubicBezTo>
                <a:cubicBezTo>
                  <a:pt x="3138090" y="-91506"/>
                  <a:pt x="3090508" y="34944"/>
                  <a:pt x="3263433" y="0"/>
                </a:cubicBezTo>
                <a:cubicBezTo>
                  <a:pt x="3436358" y="-34944"/>
                  <a:pt x="3610529" y="29214"/>
                  <a:pt x="3842056" y="0"/>
                </a:cubicBezTo>
                <a:cubicBezTo>
                  <a:pt x="4073583" y="-29214"/>
                  <a:pt x="4413642" y="25275"/>
                  <a:pt x="4628984" y="0"/>
                </a:cubicBezTo>
                <a:cubicBezTo>
                  <a:pt x="4844326" y="-25275"/>
                  <a:pt x="5077841" y="9230"/>
                  <a:pt x="5415911" y="0"/>
                </a:cubicBezTo>
                <a:cubicBezTo>
                  <a:pt x="5753981" y="-9230"/>
                  <a:pt x="5637487" y="32020"/>
                  <a:pt x="5786229" y="0"/>
                </a:cubicBezTo>
                <a:cubicBezTo>
                  <a:pt x="5934971" y="-32020"/>
                  <a:pt x="6006555" y="23714"/>
                  <a:pt x="6156548" y="0"/>
                </a:cubicBezTo>
                <a:cubicBezTo>
                  <a:pt x="6306541" y="-23714"/>
                  <a:pt x="6520919" y="35542"/>
                  <a:pt x="6839323" y="0"/>
                </a:cubicBezTo>
                <a:cubicBezTo>
                  <a:pt x="7157727" y="-35542"/>
                  <a:pt x="7286366" y="83402"/>
                  <a:pt x="7626250" y="0"/>
                </a:cubicBezTo>
                <a:cubicBezTo>
                  <a:pt x="7966134" y="-83402"/>
                  <a:pt x="8094591" y="15211"/>
                  <a:pt x="8413178" y="0"/>
                </a:cubicBezTo>
                <a:cubicBezTo>
                  <a:pt x="8731765" y="-15211"/>
                  <a:pt x="8817627" y="74437"/>
                  <a:pt x="9200105" y="0"/>
                </a:cubicBezTo>
                <a:cubicBezTo>
                  <a:pt x="9582583" y="-74437"/>
                  <a:pt x="10148297" y="16962"/>
                  <a:pt x="10415213" y="0"/>
                </a:cubicBezTo>
                <a:cubicBezTo>
                  <a:pt x="10458899" y="237883"/>
                  <a:pt x="10400357" y="465721"/>
                  <a:pt x="10415213" y="649215"/>
                </a:cubicBezTo>
                <a:cubicBezTo>
                  <a:pt x="10430069" y="832710"/>
                  <a:pt x="10413581" y="993056"/>
                  <a:pt x="10415213" y="1298430"/>
                </a:cubicBezTo>
                <a:cubicBezTo>
                  <a:pt x="10416845" y="1603804"/>
                  <a:pt x="10358535" y="1720613"/>
                  <a:pt x="10415213" y="1829606"/>
                </a:cubicBezTo>
                <a:cubicBezTo>
                  <a:pt x="10471891" y="1938599"/>
                  <a:pt x="10367619" y="2074112"/>
                  <a:pt x="10415213" y="2301762"/>
                </a:cubicBezTo>
                <a:cubicBezTo>
                  <a:pt x="10462807" y="2529412"/>
                  <a:pt x="10412140" y="2590109"/>
                  <a:pt x="10415213" y="2832938"/>
                </a:cubicBezTo>
                <a:cubicBezTo>
                  <a:pt x="10418286" y="3075767"/>
                  <a:pt x="10374440" y="3072781"/>
                  <a:pt x="10415213" y="3246075"/>
                </a:cubicBezTo>
                <a:cubicBezTo>
                  <a:pt x="10455986" y="3419369"/>
                  <a:pt x="10393391" y="3684156"/>
                  <a:pt x="10415213" y="3895290"/>
                </a:cubicBezTo>
                <a:cubicBezTo>
                  <a:pt x="10437035" y="4106425"/>
                  <a:pt x="10405509" y="4124225"/>
                  <a:pt x="10415213" y="4308426"/>
                </a:cubicBezTo>
                <a:cubicBezTo>
                  <a:pt x="10424917" y="4492627"/>
                  <a:pt x="10336042" y="4818263"/>
                  <a:pt x="10415213" y="5016661"/>
                </a:cubicBezTo>
                <a:cubicBezTo>
                  <a:pt x="10494384" y="5215059"/>
                  <a:pt x="10375725" y="5491737"/>
                  <a:pt x="10415213" y="5901954"/>
                </a:cubicBezTo>
                <a:cubicBezTo>
                  <a:pt x="10275156" y="5903174"/>
                  <a:pt x="9943330" y="5820687"/>
                  <a:pt x="9732438" y="5901954"/>
                </a:cubicBezTo>
                <a:cubicBezTo>
                  <a:pt x="9521547" y="5983221"/>
                  <a:pt x="9398178" y="5876574"/>
                  <a:pt x="9257967" y="5901954"/>
                </a:cubicBezTo>
                <a:cubicBezTo>
                  <a:pt x="9117756" y="5927334"/>
                  <a:pt x="8920180" y="5898974"/>
                  <a:pt x="8783496" y="5901954"/>
                </a:cubicBezTo>
                <a:cubicBezTo>
                  <a:pt x="8646812" y="5904934"/>
                  <a:pt x="8172457" y="5895680"/>
                  <a:pt x="7996569" y="5901954"/>
                </a:cubicBezTo>
                <a:cubicBezTo>
                  <a:pt x="7820681" y="5908228"/>
                  <a:pt x="7714978" y="5883985"/>
                  <a:pt x="7626250" y="5901954"/>
                </a:cubicBezTo>
                <a:cubicBezTo>
                  <a:pt x="7537522" y="5919923"/>
                  <a:pt x="7311005" y="5901905"/>
                  <a:pt x="7047627" y="5901954"/>
                </a:cubicBezTo>
                <a:cubicBezTo>
                  <a:pt x="6784249" y="5902003"/>
                  <a:pt x="6619257" y="5825980"/>
                  <a:pt x="6260700" y="5901954"/>
                </a:cubicBezTo>
                <a:cubicBezTo>
                  <a:pt x="5902143" y="5977928"/>
                  <a:pt x="6001502" y="5875185"/>
                  <a:pt x="5890382" y="5901954"/>
                </a:cubicBezTo>
                <a:cubicBezTo>
                  <a:pt x="5779262" y="5928723"/>
                  <a:pt x="5550762" y="5894839"/>
                  <a:pt x="5415911" y="5901954"/>
                </a:cubicBezTo>
                <a:cubicBezTo>
                  <a:pt x="5281060" y="5909069"/>
                  <a:pt x="5074676" y="5866571"/>
                  <a:pt x="4837288" y="5901954"/>
                </a:cubicBezTo>
                <a:cubicBezTo>
                  <a:pt x="4599900" y="5937337"/>
                  <a:pt x="4620503" y="5877414"/>
                  <a:pt x="4466969" y="5901954"/>
                </a:cubicBezTo>
                <a:cubicBezTo>
                  <a:pt x="4313435" y="5926494"/>
                  <a:pt x="4108547" y="5874835"/>
                  <a:pt x="3992498" y="5901954"/>
                </a:cubicBezTo>
                <a:cubicBezTo>
                  <a:pt x="3876449" y="5929073"/>
                  <a:pt x="3439694" y="5837772"/>
                  <a:pt x="3205571" y="5901954"/>
                </a:cubicBezTo>
                <a:cubicBezTo>
                  <a:pt x="2971448" y="5966136"/>
                  <a:pt x="2771330" y="5861209"/>
                  <a:pt x="2418644" y="5901954"/>
                </a:cubicBezTo>
                <a:cubicBezTo>
                  <a:pt x="2065958" y="5942699"/>
                  <a:pt x="2063903" y="5846473"/>
                  <a:pt x="1735869" y="5901954"/>
                </a:cubicBezTo>
                <a:cubicBezTo>
                  <a:pt x="1407835" y="5957435"/>
                  <a:pt x="1290694" y="5873010"/>
                  <a:pt x="1157246" y="5901954"/>
                </a:cubicBezTo>
                <a:cubicBezTo>
                  <a:pt x="1023798" y="5930898"/>
                  <a:pt x="312225" y="5825224"/>
                  <a:pt x="0" y="5901954"/>
                </a:cubicBezTo>
                <a:cubicBezTo>
                  <a:pt x="-74916" y="5692276"/>
                  <a:pt x="59953" y="5483600"/>
                  <a:pt x="0" y="5252739"/>
                </a:cubicBezTo>
                <a:cubicBezTo>
                  <a:pt x="-59953" y="5021879"/>
                  <a:pt x="55935" y="4882181"/>
                  <a:pt x="0" y="4721563"/>
                </a:cubicBezTo>
                <a:cubicBezTo>
                  <a:pt x="-55935" y="4560945"/>
                  <a:pt x="46183" y="4475171"/>
                  <a:pt x="0" y="4308426"/>
                </a:cubicBezTo>
                <a:cubicBezTo>
                  <a:pt x="-46183" y="4141681"/>
                  <a:pt x="51623" y="3822114"/>
                  <a:pt x="0" y="3659211"/>
                </a:cubicBezTo>
                <a:cubicBezTo>
                  <a:pt x="-51623" y="3496309"/>
                  <a:pt x="27185" y="3324361"/>
                  <a:pt x="0" y="3187055"/>
                </a:cubicBezTo>
                <a:cubicBezTo>
                  <a:pt x="-27185" y="3049749"/>
                  <a:pt x="16212" y="2890545"/>
                  <a:pt x="0" y="2773918"/>
                </a:cubicBezTo>
                <a:cubicBezTo>
                  <a:pt x="-16212" y="2657291"/>
                  <a:pt x="39133" y="2255634"/>
                  <a:pt x="0" y="2065684"/>
                </a:cubicBezTo>
                <a:cubicBezTo>
                  <a:pt x="-39133" y="1875734"/>
                  <a:pt x="15890" y="1617820"/>
                  <a:pt x="0" y="1475489"/>
                </a:cubicBezTo>
                <a:cubicBezTo>
                  <a:pt x="-15890" y="1333158"/>
                  <a:pt x="43978" y="1167632"/>
                  <a:pt x="0" y="1062352"/>
                </a:cubicBezTo>
                <a:cubicBezTo>
                  <a:pt x="-43978" y="957072"/>
                  <a:pt x="17339" y="730190"/>
                  <a:pt x="0" y="590195"/>
                </a:cubicBezTo>
                <a:cubicBezTo>
                  <a:pt x="-17339" y="450200"/>
                  <a:pt x="55910" y="272814"/>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3587201470">
                  <a:prstGeom prst="rect">
                    <a:avLst/>
                  </a:prstGeom>
                  <ask:type>
                    <ask:lineSketchScribble/>
                  </ask:type>
                </ask:lineSketchStyleProps>
              </a:ext>
            </a:extLst>
          </a:ln>
        </p:spPr>
      </p:pic>
    </p:spTree>
    <p:extLst>
      <p:ext uri="{BB962C8B-B14F-4D97-AF65-F5344CB8AC3E}">
        <p14:creationId xmlns:p14="http://schemas.microsoft.com/office/powerpoint/2010/main" val="490189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714C-765F-5935-0D0C-9ECE80335A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EC943E-C476-B0B1-0388-D1FC8CD4ED3D}"/>
              </a:ext>
            </a:extLst>
          </p:cNvPr>
          <p:cNvPicPr>
            <a:picLocks noChangeAspect="1"/>
          </p:cNvPicPr>
          <p:nvPr/>
        </p:nvPicPr>
        <p:blipFill>
          <a:blip r:embed="rId2"/>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B7BC7D10-0219-EA6F-E32B-5D7FA1B7979C}"/>
              </a:ext>
            </a:extLst>
          </p:cNvPr>
          <p:cNvPicPr>
            <a:picLocks noChangeAspect="1"/>
          </p:cNvPicPr>
          <p:nvPr/>
        </p:nvPicPr>
        <p:blipFill>
          <a:blip r:embed="rId3"/>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709199CD-34B6-F29F-3F0B-0484767394C9}"/>
              </a:ext>
            </a:extLst>
          </p:cNvPr>
          <p:cNvPicPr>
            <a:picLocks noChangeAspect="1"/>
          </p:cNvPicPr>
          <p:nvPr/>
        </p:nvPicPr>
        <p:blipFill>
          <a:blip r:embed="rId4"/>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44767DF5-C7BC-9070-D334-1C24ECFC4A12}"/>
              </a:ext>
            </a:extLst>
          </p:cNvPr>
          <p:cNvPicPr>
            <a:picLocks noChangeAspect="1"/>
          </p:cNvPicPr>
          <p:nvPr/>
        </p:nvPicPr>
        <p:blipFill>
          <a:blip r:embed="rId5"/>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1F04FABC-9A59-0126-8146-A6A0D8A0F532}"/>
              </a:ext>
            </a:extLst>
          </p:cNvPr>
          <p:cNvPicPr>
            <a:picLocks noChangeAspect="1"/>
          </p:cNvPicPr>
          <p:nvPr/>
        </p:nvPicPr>
        <p:blipFill>
          <a:blip r:embed="rId6"/>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E0356894-454E-1962-197D-504E2B5B75FB}"/>
              </a:ext>
            </a:extLst>
          </p:cNvPr>
          <p:cNvPicPr>
            <a:picLocks noChangeAspect="1"/>
          </p:cNvPicPr>
          <p:nvPr/>
        </p:nvPicPr>
        <p:blipFill>
          <a:blip r:embed="rId7"/>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501032AC-93FC-533D-46C7-1E1FAA2405F9}"/>
              </a:ext>
            </a:extLst>
          </p:cNvPr>
          <p:cNvPicPr>
            <a:picLocks noChangeAspect="1"/>
          </p:cNvPicPr>
          <p:nvPr/>
        </p:nvPicPr>
        <p:blipFill>
          <a:blip r:embed="rId8"/>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412F443B-0FC1-D364-EF90-33C7E7A6CE47}"/>
              </a:ext>
            </a:extLst>
          </p:cNvPr>
          <p:cNvPicPr>
            <a:picLocks noChangeAspect="1"/>
          </p:cNvPicPr>
          <p:nvPr/>
        </p:nvPicPr>
        <p:blipFill>
          <a:blip r:embed="rId8"/>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3A80D397-18B9-2C10-70E4-FC0CD95F0D9A}"/>
              </a:ext>
            </a:extLst>
          </p:cNvPr>
          <p:cNvPicPr>
            <a:picLocks noChangeAspect="1"/>
          </p:cNvPicPr>
          <p:nvPr/>
        </p:nvPicPr>
        <p:blipFill>
          <a:blip r:embed="rId8"/>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D5980B30-3E17-C3CD-B10F-10F9AF3552C2}"/>
              </a:ext>
            </a:extLst>
          </p:cNvPr>
          <p:cNvPicPr>
            <a:picLocks noChangeAspect="1"/>
          </p:cNvPicPr>
          <p:nvPr/>
        </p:nvPicPr>
        <p:blipFill>
          <a:blip r:embed="rId9"/>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54CC09A1-AB5E-8443-2BC3-43FFC2AC191C}"/>
              </a:ext>
            </a:extLst>
          </p:cNvPr>
          <p:cNvPicPr>
            <a:picLocks noChangeAspect="1"/>
          </p:cNvPicPr>
          <p:nvPr/>
        </p:nvPicPr>
        <p:blipFill>
          <a:blip r:embed="rId10"/>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FD968454-16A8-59C5-5DAB-EBC968002B81}"/>
              </a:ext>
            </a:extLst>
          </p:cNvPr>
          <p:cNvPicPr>
            <a:picLocks noChangeAspect="1"/>
          </p:cNvPicPr>
          <p:nvPr/>
        </p:nvPicPr>
        <p:blipFill>
          <a:blip r:embed="rId11"/>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41FFD177-D20A-CA72-3A92-792536C32124}"/>
              </a:ext>
            </a:extLst>
          </p:cNvPr>
          <p:cNvPicPr>
            <a:picLocks noChangeAspect="1"/>
          </p:cNvPicPr>
          <p:nvPr/>
        </p:nvPicPr>
        <p:blipFill>
          <a:blip r:embed="rId12"/>
          <a:stretch>
            <a:fillRect/>
          </a:stretch>
        </p:blipFill>
        <p:spPr>
          <a:xfrm>
            <a:off x="6714035" y="1335532"/>
            <a:ext cx="5330451" cy="4354730"/>
          </a:xfrm>
          <a:custGeom>
            <a:avLst/>
            <a:gdLst>
              <a:gd name="connsiteX0" fmla="*/ 0 w 5330451"/>
              <a:gd name="connsiteY0" fmla="*/ 0 h 4354730"/>
              <a:gd name="connsiteX1" fmla="*/ 506393 w 5330451"/>
              <a:gd name="connsiteY1" fmla="*/ 0 h 4354730"/>
              <a:gd name="connsiteX2" fmla="*/ 1226004 w 5330451"/>
              <a:gd name="connsiteY2" fmla="*/ 0 h 4354730"/>
              <a:gd name="connsiteX3" fmla="*/ 1945615 w 5330451"/>
              <a:gd name="connsiteY3" fmla="*/ 0 h 4354730"/>
              <a:gd name="connsiteX4" fmla="*/ 2558616 w 5330451"/>
              <a:gd name="connsiteY4" fmla="*/ 0 h 4354730"/>
              <a:gd name="connsiteX5" fmla="*/ 3118314 w 5330451"/>
              <a:gd name="connsiteY5" fmla="*/ 0 h 4354730"/>
              <a:gd name="connsiteX6" fmla="*/ 3891229 w 5330451"/>
              <a:gd name="connsiteY6" fmla="*/ 0 h 4354730"/>
              <a:gd name="connsiteX7" fmla="*/ 4557536 w 5330451"/>
              <a:gd name="connsiteY7" fmla="*/ 0 h 4354730"/>
              <a:gd name="connsiteX8" fmla="*/ 5330451 w 5330451"/>
              <a:gd name="connsiteY8" fmla="*/ 0 h 4354730"/>
              <a:gd name="connsiteX9" fmla="*/ 5330451 w 5330451"/>
              <a:gd name="connsiteY9" fmla="*/ 578557 h 4354730"/>
              <a:gd name="connsiteX10" fmla="*/ 5330451 w 5330451"/>
              <a:gd name="connsiteY10" fmla="*/ 1113567 h 4354730"/>
              <a:gd name="connsiteX11" fmla="*/ 5330451 w 5330451"/>
              <a:gd name="connsiteY11" fmla="*/ 1822766 h 4354730"/>
              <a:gd name="connsiteX12" fmla="*/ 5330451 w 5330451"/>
              <a:gd name="connsiteY12" fmla="*/ 2444870 h 4354730"/>
              <a:gd name="connsiteX13" fmla="*/ 5330451 w 5330451"/>
              <a:gd name="connsiteY13" fmla="*/ 3110521 h 4354730"/>
              <a:gd name="connsiteX14" fmla="*/ 5330451 w 5330451"/>
              <a:gd name="connsiteY14" fmla="*/ 3776173 h 4354730"/>
              <a:gd name="connsiteX15" fmla="*/ 5330451 w 5330451"/>
              <a:gd name="connsiteY15" fmla="*/ 4354730 h 4354730"/>
              <a:gd name="connsiteX16" fmla="*/ 4717449 w 5330451"/>
              <a:gd name="connsiteY16" fmla="*/ 4354730 h 4354730"/>
              <a:gd name="connsiteX17" fmla="*/ 4157752 w 5330451"/>
              <a:gd name="connsiteY17" fmla="*/ 4354730 h 4354730"/>
              <a:gd name="connsiteX18" fmla="*/ 3384836 w 5330451"/>
              <a:gd name="connsiteY18" fmla="*/ 4354730 h 4354730"/>
              <a:gd name="connsiteX19" fmla="*/ 2771835 w 5330451"/>
              <a:gd name="connsiteY19" fmla="*/ 4354730 h 4354730"/>
              <a:gd name="connsiteX20" fmla="*/ 2265442 w 5330451"/>
              <a:gd name="connsiteY20" fmla="*/ 4354730 h 4354730"/>
              <a:gd name="connsiteX21" fmla="*/ 1705744 w 5330451"/>
              <a:gd name="connsiteY21" fmla="*/ 4354730 h 4354730"/>
              <a:gd name="connsiteX22" fmla="*/ 1092742 w 5330451"/>
              <a:gd name="connsiteY22" fmla="*/ 4354730 h 4354730"/>
              <a:gd name="connsiteX23" fmla="*/ 0 w 5330451"/>
              <a:gd name="connsiteY23" fmla="*/ 4354730 h 4354730"/>
              <a:gd name="connsiteX24" fmla="*/ 0 w 5330451"/>
              <a:gd name="connsiteY24" fmla="*/ 3819720 h 4354730"/>
              <a:gd name="connsiteX25" fmla="*/ 0 w 5330451"/>
              <a:gd name="connsiteY25" fmla="*/ 3110521 h 4354730"/>
              <a:gd name="connsiteX26" fmla="*/ 0 w 5330451"/>
              <a:gd name="connsiteY26" fmla="*/ 2401323 h 4354730"/>
              <a:gd name="connsiteX27" fmla="*/ 0 w 5330451"/>
              <a:gd name="connsiteY27" fmla="*/ 1822766 h 4354730"/>
              <a:gd name="connsiteX28" fmla="*/ 0 w 5330451"/>
              <a:gd name="connsiteY28" fmla="*/ 1287756 h 4354730"/>
              <a:gd name="connsiteX29" fmla="*/ 0 w 5330451"/>
              <a:gd name="connsiteY29" fmla="*/ 622104 h 4354730"/>
              <a:gd name="connsiteX30" fmla="*/ 0 w 5330451"/>
              <a:gd name="connsiteY30" fmla="*/ 0 h 43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0451" h="4354730" fill="none" extrusionOk="0">
                <a:moveTo>
                  <a:pt x="0" y="0"/>
                </a:moveTo>
                <a:cubicBezTo>
                  <a:pt x="198147" y="-9445"/>
                  <a:pt x="255379" y="15225"/>
                  <a:pt x="506393" y="0"/>
                </a:cubicBezTo>
                <a:cubicBezTo>
                  <a:pt x="757407" y="-15225"/>
                  <a:pt x="1001532" y="-29077"/>
                  <a:pt x="1226004" y="0"/>
                </a:cubicBezTo>
                <a:cubicBezTo>
                  <a:pt x="1450476" y="29077"/>
                  <a:pt x="1671175" y="25485"/>
                  <a:pt x="1945615" y="0"/>
                </a:cubicBezTo>
                <a:cubicBezTo>
                  <a:pt x="2220055" y="-25485"/>
                  <a:pt x="2346884" y="-14271"/>
                  <a:pt x="2558616" y="0"/>
                </a:cubicBezTo>
                <a:cubicBezTo>
                  <a:pt x="2770348" y="14271"/>
                  <a:pt x="2893281" y="-7758"/>
                  <a:pt x="3118314" y="0"/>
                </a:cubicBezTo>
                <a:cubicBezTo>
                  <a:pt x="3343347" y="7758"/>
                  <a:pt x="3692292" y="-3318"/>
                  <a:pt x="3891229" y="0"/>
                </a:cubicBezTo>
                <a:cubicBezTo>
                  <a:pt x="4090167" y="3318"/>
                  <a:pt x="4362230" y="25777"/>
                  <a:pt x="4557536" y="0"/>
                </a:cubicBezTo>
                <a:cubicBezTo>
                  <a:pt x="4752842" y="-25777"/>
                  <a:pt x="5170497" y="-22130"/>
                  <a:pt x="5330451" y="0"/>
                </a:cubicBezTo>
                <a:cubicBezTo>
                  <a:pt x="5315754" y="179616"/>
                  <a:pt x="5354755" y="450879"/>
                  <a:pt x="5330451" y="578557"/>
                </a:cubicBezTo>
                <a:cubicBezTo>
                  <a:pt x="5306147" y="706235"/>
                  <a:pt x="5315744" y="881708"/>
                  <a:pt x="5330451" y="1113567"/>
                </a:cubicBezTo>
                <a:cubicBezTo>
                  <a:pt x="5345159" y="1345426"/>
                  <a:pt x="5335198" y="1578130"/>
                  <a:pt x="5330451" y="1822766"/>
                </a:cubicBezTo>
                <a:cubicBezTo>
                  <a:pt x="5325704" y="2067402"/>
                  <a:pt x="5318870" y="2286822"/>
                  <a:pt x="5330451" y="2444870"/>
                </a:cubicBezTo>
                <a:cubicBezTo>
                  <a:pt x="5342032" y="2602918"/>
                  <a:pt x="5339698" y="2783202"/>
                  <a:pt x="5330451" y="3110521"/>
                </a:cubicBezTo>
                <a:cubicBezTo>
                  <a:pt x="5321204" y="3437840"/>
                  <a:pt x="5308971" y="3445667"/>
                  <a:pt x="5330451" y="3776173"/>
                </a:cubicBezTo>
                <a:cubicBezTo>
                  <a:pt x="5351931" y="4106679"/>
                  <a:pt x="5357800" y="4237064"/>
                  <a:pt x="5330451" y="4354730"/>
                </a:cubicBezTo>
                <a:cubicBezTo>
                  <a:pt x="5042938" y="4326635"/>
                  <a:pt x="4883518" y="4376223"/>
                  <a:pt x="4717449" y="4354730"/>
                </a:cubicBezTo>
                <a:cubicBezTo>
                  <a:pt x="4551380" y="4333237"/>
                  <a:pt x="4360905" y="4380117"/>
                  <a:pt x="4157752" y="4354730"/>
                </a:cubicBezTo>
                <a:cubicBezTo>
                  <a:pt x="3954599" y="4329343"/>
                  <a:pt x="3580273" y="4381431"/>
                  <a:pt x="3384836" y="4354730"/>
                </a:cubicBezTo>
                <a:cubicBezTo>
                  <a:pt x="3189399" y="4328029"/>
                  <a:pt x="2956690" y="4350188"/>
                  <a:pt x="2771835" y="4354730"/>
                </a:cubicBezTo>
                <a:cubicBezTo>
                  <a:pt x="2586980" y="4359272"/>
                  <a:pt x="2496633" y="4373721"/>
                  <a:pt x="2265442" y="4354730"/>
                </a:cubicBezTo>
                <a:cubicBezTo>
                  <a:pt x="2034251" y="4335739"/>
                  <a:pt x="1819202" y="4352994"/>
                  <a:pt x="1705744" y="4354730"/>
                </a:cubicBezTo>
                <a:cubicBezTo>
                  <a:pt x="1592286" y="4356466"/>
                  <a:pt x="1342252" y="4371128"/>
                  <a:pt x="1092742" y="4354730"/>
                </a:cubicBezTo>
                <a:cubicBezTo>
                  <a:pt x="843232" y="4338332"/>
                  <a:pt x="392593" y="4393721"/>
                  <a:pt x="0" y="4354730"/>
                </a:cubicBezTo>
                <a:cubicBezTo>
                  <a:pt x="18946" y="4227523"/>
                  <a:pt x="-2320" y="4000167"/>
                  <a:pt x="0" y="3819720"/>
                </a:cubicBezTo>
                <a:cubicBezTo>
                  <a:pt x="2320" y="3639273"/>
                  <a:pt x="22227" y="3274416"/>
                  <a:pt x="0" y="3110521"/>
                </a:cubicBezTo>
                <a:cubicBezTo>
                  <a:pt x="-22227" y="2946626"/>
                  <a:pt x="-35187" y="2618467"/>
                  <a:pt x="0" y="2401323"/>
                </a:cubicBezTo>
                <a:cubicBezTo>
                  <a:pt x="35187" y="2184179"/>
                  <a:pt x="-22229" y="2053604"/>
                  <a:pt x="0" y="1822766"/>
                </a:cubicBezTo>
                <a:cubicBezTo>
                  <a:pt x="22229" y="1591928"/>
                  <a:pt x="-18835" y="1507303"/>
                  <a:pt x="0" y="1287756"/>
                </a:cubicBezTo>
                <a:cubicBezTo>
                  <a:pt x="18835" y="1068209"/>
                  <a:pt x="20922" y="817012"/>
                  <a:pt x="0" y="622104"/>
                </a:cubicBezTo>
                <a:cubicBezTo>
                  <a:pt x="-20922" y="427196"/>
                  <a:pt x="-2818" y="150468"/>
                  <a:pt x="0" y="0"/>
                </a:cubicBezTo>
                <a:close/>
              </a:path>
              <a:path w="5330451" h="4354730" stroke="0" extrusionOk="0">
                <a:moveTo>
                  <a:pt x="0" y="0"/>
                </a:moveTo>
                <a:cubicBezTo>
                  <a:pt x="173433" y="-18503"/>
                  <a:pt x="366560" y="8340"/>
                  <a:pt x="559697" y="0"/>
                </a:cubicBezTo>
                <a:cubicBezTo>
                  <a:pt x="752834" y="-8340"/>
                  <a:pt x="898288" y="-26331"/>
                  <a:pt x="1119395" y="0"/>
                </a:cubicBezTo>
                <a:cubicBezTo>
                  <a:pt x="1340502" y="26331"/>
                  <a:pt x="1528323" y="15568"/>
                  <a:pt x="1679092" y="0"/>
                </a:cubicBezTo>
                <a:cubicBezTo>
                  <a:pt x="1829861" y="-15568"/>
                  <a:pt x="2022565" y="-16631"/>
                  <a:pt x="2185485" y="0"/>
                </a:cubicBezTo>
                <a:cubicBezTo>
                  <a:pt x="2348405" y="16631"/>
                  <a:pt x="2704213" y="-13275"/>
                  <a:pt x="2851791" y="0"/>
                </a:cubicBezTo>
                <a:cubicBezTo>
                  <a:pt x="2999369" y="13275"/>
                  <a:pt x="3331638" y="5903"/>
                  <a:pt x="3464793" y="0"/>
                </a:cubicBezTo>
                <a:cubicBezTo>
                  <a:pt x="3597948" y="-5903"/>
                  <a:pt x="3946835" y="20427"/>
                  <a:pt x="4131100" y="0"/>
                </a:cubicBezTo>
                <a:cubicBezTo>
                  <a:pt x="4315365" y="-20427"/>
                  <a:pt x="4549429" y="17249"/>
                  <a:pt x="4690797" y="0"/>
                </a:cubicBezTo>
                <a:cubicBezTo>
                  <a:pt x="4832165" y="-17249"/>
                  <a:pt x="5103327" y="20153"/>
                  <a:pt x="5330451" y="0"/>
                </a:cubicBezTo>
                <a:cubicBezTo>
                  <a:pt x="5347271" y="268973"/>
                  <a:pt x="5316847" y="358929"/>
                  <a:pt x="5330451" y="578557"/>
                </a:cubicBezTo>
                <a:cubicBezTo>
                  <a:pt x="5344055" y="798185"/>
                  <a:pt x="5359138" y="1067532"/>
                  <a:pt x="5330451" y="1287756"/>
                </a:cubicBezTo>
                <a:cubicBezTo>
                  <a:pt x="5301764" y="1507980"/>
                  <a:pt x="5306222" y="1535344"/>
                  <a:pt x="5330451" y="1779218"/>
                </a:cubicBezTo>
                <a:cubicBezTo>
                  <a:pt x="5354680" y="2023092"/>
                  <a:pt x="5353842" y="2239427"/>
                  <a:pt x="5330451" y="2357775"/>
                </a:cubicBezTo>
                <a:cubicBezTo>
                  <a:pt x="5307060" y="2476123"/>
                  <a:pt x="5309157" y="2718778"/>
                  <a:pt x="5330451" y="2979880"/>
                </a:cubicBezTo>
                <a:cubicBezTo>
                  <a:pt x="5351745" y="3240982"/>
                  <a:pt x="5322807" y="3310850"/>
                  <a:pt x="5330451" y="3558437"/>
                </a:cubicBezTo>
                <a:cubicBezTo>
                  <a:pt x="5338095" y="3806024"/>
                  <a:pt x="5313202" y="4190448"/>
                  <a:pt x="5330451" y="4354730"/>
                </a:cubicBezTo>
                <a:cubicBezTo>
                  <a:pt x="5111939" y="4329748"/>
                  <a:pt x="5042863" y="4357802"/>
                  <a:pt x="4824058" y="4354730"/>
                </a:cubicBezTo>
                <a:cubicBezTo>
                  <a:pt x="4605253" y="4351658"/>
                  <a:pt x="4267086" y="4342292"/>
                  <a:pt x="4104447" y="4354730"/>
                </a:cubicBezTo>
                <a:cubicBezTo>
                  <a:pt x="3941808" y="4367168"/>
                  <a:pt x="3640602" y="4334468"/>
                  <a:pt x="3438141" y="4354730"/>
                </a:cubicBezTo>
                <a:cubicBezTo>
                  <a:pt x="3235680" y="4374992"/>
                  <a:pt x="2951757" y="4330029"/>
                  <a:pt x="2771835" y="4354730"/>
                </a:cubicBezTo>
                <a:cubicBezTo>
                  <a:pt x="2591913" y="4379431"/>
                  <a:pt x="2418294" y="4370315"/>
                  <a:pt x="2265442" y="4354730"/>
                </a:cubicBezTo>
                <a:cubicBezTo>
                  <a:pt x="2112590" y="4339145"/>
                  <a:pt x="1876442" y="4333024"/>
                  <a:pt x="1705744" y="4354730"/>
                </a:cubicBezTo>
                <a:cubicBezTo>
                  <a:pt x="1535046" y="4376436"/>
                  <a:pt x="1346468" y="4360874"/>
                  <a:pt x="1039438" y="4354730"/>
                </a:cubicBezTo>
                <a:cubicBezTo>
                  <a:pt x="732408" y="4348586"/>
                  <a:pt x="331556" y="4383353"/>
                  <a:pt x="0" y="4354730"/>
                </a:cubicBezTo>
                <a:cubicBezTo>
                  <a:pt x="-15843" y="4139453"/>
                  <a:pt x="7371" y="4092910"/>
                  <a:pt x="0" y="3863268"/>
                </a:cubicBezTo>
                <a:cubicBezTo>
                  <a:pt x="-7371" y="3633626"/>
                  <a:pt x="-32852" y="3393022"/>
                  <a:pt x="0" y="3197616"/>
                </a:cubicBezTo>
                <a:cubicBezTo>
                  <a:pt x="32852" y="3002210"/>
                  <a:pt x="5248" y="2793773"/>
                  <a:pt x="0" y="2488417"/>
                </a:cubicBezTo>
                <a:cubicBezTo>
                  <a:pt x="-5248" y="2183061"/>
                  <a:pt x="18012" y="2186738"/>
                  <a:pt x="0" y="1996955"/>
                </a:cubicBezTo>
                <a:cubicBezTo>
                  <a:pt x="-18012" y="1807172"/>
                  <a:pt x="29966" y="1599241"/>
                  <a:pt x="0" y="1287756"/>
                </a:cubicBezTo>
                <a:cubicBezTo>
                  <a:pt x="-29966" y="976271"/>
                  <a:pt x="30772" y="789302"/>
                  <a:pt x="0" y="578557"/>
                </a:cubicBezTo>
                <a:cubicBezTo>
                  <a:pt x="-30772" y="367812"/>
                  <a:pt x="-22717" y="176227"/>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2898693953">
                  <a:prstGeom prst="rect">
                    <a:avLst/>
                  </a:prstGeom>
                  <ask:type>
                    <ask:lineSketchFreehand/>
                  </ask:type>
                </ask:lineSketchStyleProps>
              </a:ext>
            </a:extLst>
          </a:ln>
        </p:spPr>
      </p:pic>
      <p:pic>
        <p:nvPicPr>
          <p:cNvPr id="17" name="Picture 16">
            <a:extLst>
              <a:ext uri="{FF2B5EF4-FFF2-40B4-BE49-F238E27FC236}">
                <a16:creationId xmlns:a16="http://schemas.microsoft.com/office/drawing/2014/main" id="{AB3AF68F-CB84-6587-F520-644AD5F4760B}"/>
              </a:ext>
            </a:extLst>
          </p:cNvPr>
          <p:cNvPicPr>
            <a:picLocks noChangeAspect="1"/>
          </p:cNvPicPr>
          <p:nvPr/>
        </p:nvPicPr>
        <p:blipFill>
          <a:blip r:embed="rId13"/>
          <a:stretch>
            <a:fillRect/>
          </a:stretch>
        </p:blipFill>
        <p:spPr>
          <a:xfrm>
            <a:off x="332814" y="1419037"/>
            <a:ext cx="6224014" cy="4175019"/>
          </a:xfrm>
          <a:custGeom>
            <a:avLst/>
            <a:gdLst>
              <a:gd name="connsiteX0" fmla="*/ 0 w 6224014"/>
              <a:gd name="connsiteY0" fmla="*/ 0 h 4175019"/>
              <a:gd name="connsiteX1" fmla="*/ 816037 w 6224014"/>
              <a:gd name="connsiteY1" fmla="*/ 0 h 4175019"/>
              <a:gd name="connsiteX2" fmla="*/ 1320874 w 6224014"/>
              <a:gd name="connsiteY2" fmla="*/ 0 h 4175019"/>
              <a:gd name="connsiteX3" fmla="*/ 2074671 w 6224014"/>
              <a:gd name="connsiteY3" fmla="*/ 0 h 4175019"/>
              <a:gd name="connsiteX4" fmla="*/ 2579508 w 6224014"/>
              <a:gd name="connsiteY4" fmla="*/ 0 h 4175019"/>
              <a:gd name="connsiteX5" fmla="*/ 3333305 w 6224014"/>
              <a:gd name="connsiteY5" fmla="*/ 0 h 4175019"/>
              <a:gd name="connsiteX6" fmla="*/ 3838142 w 6224014"/>
              <a:gd name="connsiteY6" fmla="*/ 0 h 4175019"/>
              <a:gd name="connsiteX7" fmla="*/ 4342979 w 6224014"/>
              <a:gd name="connsiteY7" fmla="*/ 0 h 4175019"/>
              <a:gd name="connsiteX8" fmla="*/ 5159016 w 6224014"/>
              <a:gd name="connsiteY8" fmla="*/ 0 h 4175019"/>
              <a:gd name="connsiteX9" fmla="*/ 6224014 w 6224014"/>
              <a:gd name="connsiteY9" fmla="*/ 0 h 4175019"/>
              <a:gd name="connsiteX10" fmla="*/ 6224014 w 6224014"/>
              <a:gd name="connsiteY10" fmla="*/ 695837 h 4175019"/>
              <a:gd name="connsiteX11" fmla="*/ 6224014 w 6224014"/>
              <a:gd name="connsiteY11" fmla="*/ 1391673 h 4175019"/>
              <a:gd name="connsiteX12" fmla="*/ 6224014 w 6224014"/>
              <a:gd name="connsiteY12" fmla="*/ 2129260 h 4175019"/>
              <a:gd name="connsiteX13" fmla="*/ 6224014 w 6224014"/>
              <a:gd name="connsiteY13" fmla="*/ 2825096 h 4175019"/>
              <a:gd name="connsiteX14" fmla="*/ 6224014 w 6224014"/>
              <a:gd name="connsiteY14" fmla="*/ 3437432 h 4175019"/>
              <a:gd name="connsiteX15" fmla="*/ 6224014 w 6224014"/>
              <a:gd name="connsiteY15" fmla="*/ 4175019 h 4175019"/>
              <a:gd name="connsiteX16" fmla="*/ 5532457 w 6224014"/>
              <a:gd name="connsiteY16" fmla="*/ 4175019 h 4175019"/>
              <a:gd name="connsiteX17" fmla="*/ 4903140 w 6224014"/>
              <a:gd name="connsiteY17" fmla="*/ 4175019 h 4175019"/>
              <a:gd name="connsiteX18" fmla="*/ 4149343 w 6224014"/>
              <a:gd name="connsiteY18" fmla="*/ 4175019 h 4175019"/>
              <a:gd name="connsiteX19" fmla="*/ 3520026 w 6224014"/>
              <a:gd name="connsiteY19" fmla="*/ 4175019 h 4175019"/>
              <a:gd name="connsiteX20" fmla="*/ 2890709 w 6224014"/>
              <a:gd name="connsiteY20" fmla="*/ 4175019 h 4175019"/>
              <a:gd name="connsiteX21" fmla="*/ 2136911 w 6224014"/>
              <a:gd name="connsiteY21" fmla="*/ 4175019 h 4175019"/>
              <a:gd name="connsiteX22" fmla="*/ 1507595 w 6224014"/>
              <a:gd name="connsiteY22" fmla="*/ 4175019 h 4175019"/>
              <a:gd name="connsiteX23" fmla="*/ 691557 w 6224014"/>
              <a:gd name="connsiteY23" fmla="*/ 4175019 h 4175019"/>
              <a:gd name="connsiteX24" fmla="*/ 0 w 6224014"/>
              <a:gd name="connsiteY24" fmla="*/ 4175019 h 4175019"/>
              <a:gd name="connsiteX25" fmla="*/ 0 w 6224014"/>
              <a:gd name="connsiteY25" fmla="*/ 3395682 h 4175019"/>
              <a:gd name="connsiteX26" fmla="*/ 0 w 6224014"/>
              <a:gd name="connsiteY26" fmla="*/ 2783346 h 4175019"/>
              <a:gd name="connsiteX27" fmla="*/ 0 w 6224014"/>
              <a:gd name="connsiteY27" fmla="*/ 2045759 h 4175019"/>
              <a:gd name="connsiteX28" fmla="*/ 0 w 6224014"/>
              <a:gd name="connsiteY28" fmla="*/ 1433423 h 4175019"/>
              <a:gd name="connsiteX29" fmla="*/ 0 w 6224014"/>
              <a:gd name="connsiteY29" fmla="*/ 862837 h 4175019"/>
              <a:gd name="connsiteX30" fmla="*/ 0 w 6224014"/>
              <a:gd name="connsiteY30" fmla="*/ 0 h 417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24014" h="4175019" fill="none" extrusionOk="0">
                <a:moveTo>
                  <a:pt x="0" y="0"/>
                </a:moveTo>
                <a:cubicBezTo>
                  <a:pt x="244393" y="7443"/>
                  <a:pt x="473002" y="-27494"/>
                  <a:pt x="816037" y="0"/>
                </a:cubicBezTo>
                <a:cubicBezTo>
                  <a:pt x="1159072" y="27494"/>
                  <a:pt x="1214533" y="-9876"/>
                  <a:pt x="1320874" y="0"/>
                </a:cubicBezTo>
                <a:cubicBezTo>
                  <a:pt x="1427215" y="9876"/>
                  <a:pt x="1729869" y="13410"/>
                  <a:pt x="2074671" y="0"/>
                </a:cubicBezTo>
                <a:cubicBezTo>
                  <a:pt x="2419473" y="-13410"/>
                  <a:pt x="2368235" y="-13897"/>
                  <a:pt x="2579508" y="0"/>
                </a:cubicBezTo>
                <a:cubicBezTo>
                  <a:pt x="2790781" y="13897"/>
                  <a:pt x="2966323" y="-35124"/>
                  <a:pt x="3333305" y="0"/>
                </a:cubicBezTo>
                <a:cubicBezTo>
                  <a:pt x="3700287" y="35124"/>
                  <a:pt x="3718320" y="-4943"/>
                  <a:pt x="3838142" y="0"/>
                </a:cubicBezTo>
                <a:cubicBezTo>
                  <a:pt x="3957964" y="4943"/>
                  <a:pt x="4114906" y="-17411"/>
                  <a:pt x="4342979" y="0"/>
                </a:cubicBezTo>
                <a:cubicBezTo>
                  <a:pt x="4571052" y="17411"/>
                  <a:pt x="4893393" y="-7408"/>
                  <a:pt x="5159016" y="0"/>
                </a:cubicBezTo>
                <a:cubicBezTo>
                  <a:pt x="5424639" y="7408"/>
                  <a:pt x="5825888" y="49221"/>
                  <a:pt x="6224014" y="0"/>
                </a:cubicBezTo>
                <a:cubicBezTo>
                  <a:pt x="6247126" y="212643"/>
                  <a:pt x="6213064" y="464978"/>
                  <a:pt x="6224014" y="695837"/>
                </a:cubicBezTo>
                <a:cubicBezTo>
                  <a:pt x="6234964" y="926696"/>
                  <a:pt x="6217456" y="1121768"/>
                  <a:pt x="6224014" y="1391673"/>
                </a:cubicBezTo>
                <a:cubicBezTo>
                  <a:pt x="6230572" y="1661578"/>
                  <a:pt x="6237997" y="1790328"/>
                  <a:pt x="6224014" y="2129260"/>
                </a:cubicBezTo>
                <a:cubicBezTo>
                  <a:pt x="6210031" y="2468192"/>
                  <a:pt x="6214039" y="2668901"/>
                  <a:pt x="6224014" y="2825096"/>
                </a:cubicBezTo>
                <a:cubicBezTo>
                  <a:pt x="6233989" y="2981291"/>
                  <a:pt x="6211547" y="3274052"/>
                  <a:pt x="6224014" y="3437432"/>
                </a:cubicBezTo>
                <a:cubicBezTo>
                  <a:pt x="6236481" y="3600812"/>
                  <a:pt x="6218987" y="3988981"/>
                  <a:pt x="6224014" y="4175019"/>
                </a:cubicBezTo>
                <a:cubicBezTo>
                  <a:pt x="6066152" y="4183025"/>
                  <a:pt x="5795496" y="4180566"/>
                  <a:pt x="5532457" y="4175019"/>
                </a:cubicBezTo>
                <a:cubicBezTo>
                  <a:pt x="5269418" y="4169472"/>
                  <a:pt x="5073243" y="4195948"/>
                  <a:pt x="4903140" y="4175019"/>
                </a:cubicBezTo>
                <a:cubicBezTo>
                  <a:pt x="4733037" y="4154090"/>
                  <a:pt x="4501673" y="4195181"/>
                  <a:pt x="4149343" y="4175019"/>
                </a:cubicBezTo>
                <a:cubicBezTo>
                  <a:pt x="3797013" y="4154857"/>
                  <a:pt x="3776140" y="4183993"/>
                  <a:pt x="3520026" y="4175019"/>
                </a:cubicBezTo>
                <a:cubicBezTo>
                  <a:pt x="3263912" y="4166045"/>
                  <a:pt x="3021939" y="4165890"/>
                  <a:pt x="2890709" y="4175019"/>
                </a:cubicBezTo>
                <a:cubicBezTo>
                  <a:pt x="2759479" y="4184148"/>
                  <a:pt x="2329592" y="4173480"/>
                  <a:pt x="2136911" y="4175019"/>
                </a:cubicBezTo>
                <a:cubicBezTo>
                  <a:pt x="1944230" y="4176558"/>
                  <a:pt x="1640951" y="4148944"/>
                  <a:pt x="1507595" y="4175019"/>
                </a:cubicBezTo>
                <a:cubicBezTo>
                  <a:pt x="1374239" y="4201094"/>
                  <a:pt x="1046880" y="4190575"/>
                  <a:pt x="691557" y="4175019"/>
                </a:cubicBezTo>
                <a:cubicBezTo>
                  <a:pt x="336234" y="4159463"/>
                  <a:pt x="308434" y="4144341"/>
                  <a:pt x="0" y="4175019"/>
                </a:cubicBezTo>
                <a:cubicBezTo>
                  <a:pt x="17426" y="3792405"/>
                  <a:pt x="-19670" y="3632613"/>
                  <a:pt x="0" y="3395682"/>
                </a:cubicBezTo>
                <a:cubicBezTo>
                  <a:pt x="19670" y="3158751"/>
                  <a:pt x="-29711" y="3083027"/>
                  <a:pt x="0" y="2783346"/>
                </a:cubicBezTo>
                <a:cubicBezTo>
                  <a:pt x="29711" y="2483665"/>
                  <a:pt x="-25253" y="2352517"/>
                  <a:pt x="0" y="2045759"/>
                </a:cubicBezTo>
                <a:cubicBezTo>
                  <a:pt x="25253" y="1739001"/>
                  <a:pt x="-26530" y="1736951"/>
                  <a:pt x="0" y="1433423"/>
                </a:cubicBezTo>
                <a:cubicBezTo>
                  <a:pt x="26530" y="1129895"/>
                  <a:pt x="-19367" y="1036668"/>
                  <a:pt x="0" y="862837"/>
                </a:cubicBezTo>
                <a:cubicBezTo>
                  <a:pt x="19367" y="689006"/>
                  <a:pt x="-17455" y="185054"/>
                  <a:pt x="0" y="0"/>
                </a:cubicBezTo>
                <a:close/>
              </a:path>
              <a:path w="6224014" h="4175019" stroke="0" extrusionOk="0">
                <a:moveTo>
                  <a:pt x="0" y="0"/>
                </a:moveTo>
                <a:cubicBezTo>
                  <a:pt x="306301" y="-22832"/>
                  <a:pt x="445564" y="-13328"/>
                  <a:pt x="753797" y="0"/>
                </a:cubicBezTo>
                <a:cubicBezTo>
                  <a:pt x="1062030" y="13328"/>
                  <a:pt x="1355567" y="24840"/>
                  <a:pt x="1507595" y="0"/>
                </a:cubicBezTo>
                <a:cubicBezTo>
                  <a:pt x="1659623" y="-24840"/>
                  <a:pt x="1969340" y="-29669"/>
                  <a:pt x="2323632" y="0"/>
                </a:cubicBezTo>
                <a:cubicBezTo>
                  <a:pt x="2677924" y="29669"/>
                  <a:pt x="2754909" y="12082"/>
                  <a:pt x="2890709" y="0"/>
                </a:cubicBezTo>
                <a:cubicBezTo>
                  <a:pt x="3026509" y="-12082"/>
                  <a:pt x="3311140" y="10452"/>
                  <a:pt x="3520026" y="0"/>
                </a:cubicBezTo>
                <a:cubicBezTo>
                  <a:pt x="3728912" y="-10452"/>
                  <a:pt x="4153252" y="-24119"/>
                  <a:pt x="4336063" y="0"/>
                </a:cubicBezTo>
                <a:cubicBezTo>
                  <a:pt x="4518874" y="24119"/>
                  <a:pt x="4677286" y="17909"/>
                  <a:pt x="4840900" y="0"/>
                </a:cubicBezTo>
                <a:cubicBezTo>
                  <a:pt x="5004514" y="-17909"/>
                  <a:pt x="5196216" y="-19607"/>
                  <a:pt x="5532457" y="0"/>
                </a:cubicBezTo>
                <a:cubicBezTo>
                  <a:pt x="5868698" y="19607"/>
                  <a:pt x="6039758" y="29133"/>
                  <a:pt x="6224014" y="0"/>
                </a:cubicBezTo>
                <a:cubicBezTo>
                  <a:pt x="6253280" y="303282"/>
                  <a:pt x="6214613" y="502448"/>
                  <a:pt x="6224014" y="695837"/>
                </a:cubicBezTo>
                <a:cubicBezTo>
                  <a:pt x="6233415" y="889226"/>
                  <a:pt x="6242440" y="1245913"/>
                  <a:pt x="6224014" y="1433423"/>
                </a:cubicBezTo>
                <a:cubicBezTo>
                  <a:pt x="6205588" y="1620933"/>
                  <a:pt x="6226165" y="1830482"/>
                  <a:pt x="6224014" y="2171010"/>
                </a:cubicBezTo>
                <a:cubicBezTo>
                  <a:pt x="6221863" y="2511538"/>
                  <a:pt x="6231309" y="2613584"/>
                  <a:pt x="6224014" y="2908597"/>
                </a:cubicBezTo>
                <a:cubicBezTo>
                  <a:pt x="6216719" y="3203610"/>
                  <a:pt x="6166615" y="3779073"/>
                  <a:pt x="6224014" y="4175019"/>
                </a:cubicBezTo>
                <a:cubicBezTo>
                  <a:pt x="6056248" y="4190829"/>
                  <a:pt x="5906368" y="4185984"/>
                  <a:pt x="5656937" y="4175019"/>
                </a:cubicBezTo>
                <a:cubicBezTo>
                  <a:pt x="5407506" y="4164054"/>
                  <a:pt x="5212781" y="4155027"/>
                  <a:pt x="5089860" y="4175019"/>
                </a:cubicBezTo>
                <a:cubicBezTo>
                  <a:pt x="4966939" y="4195011"/>
                  <a:pt x="4730101" y="4150924"/>
                  <a:pt x="4522784" y="4175019"/>
                </a:cubicBezTo>
                <a:cubicBezTo>
                  <a:pt x="4315467" y="4199114"/>
                  <a:pt x="4100568" y="4188989"/>
                  <a:pt x="3955707" y="4175019"/>
                </a:cubicBezTo>
                <a:cubicBezTo>
                  <a:pt x="3810846" y="4161049"/>
                  <a:pt x="3572172" y="4164579"/>
                  <a:pt x="3326390" y="4175019"/>
                </a:cubicBezTo>
                <a:cubicBezTo>
                  <a:pt x="3080608" y="4185459"/>
                  <a:pt x="3055067" y="4180927"/>
                  <a:pt x="2821553" y="4175019"/>
                </a:cubicBezTo>
                <a:cubicBezTo>
                  <a:pt x="2588039" y="4169111"/>
                  <a:pt x="2381353" y="4176276"/>
                  <a:pt x="2129996" y="4175019"/>
                </a:cubicBezTo>
                <a:cubicBezTo>
                  <a:pt x="1878639" y="4173762"/>
                  <a:pt x="1694229" y="4142858"/>
                  <a:pt x="1313959" y="4175019"/>
                </a:cubicBezTo>
                <a:cubicBezTo>
                  <a:pt x="933689" y="4207180"/>
                  <a:pt x="794311" y="4158335"/>
                  <a:pt x="622401" y="4175019"/>
                </a:cubicBezTo>
                <a:cubicBezTo>
                  <a:pt x="450491" y="4191703"/>
                  <a:pt x="265735" y="4204901"/>
                  <a:pt x="0" y="4175019"/>
                </a:cubicBezTo>
                <a:cubicBezTo>
                  <a:pt x="13097" y="3940276"/>
                  <a:pt x="32539" y="3623508"/>
                  <a:pt x="0" y="3395682"/>
                </a:cubicBezTo>
                <a:cubicBezTo>
                  <a:pt x="-32539" y="3167856"/>
                  <a:pt x="-17619" y="3016675"/>
                  <a:pt x="0" y="2783346"/>
                </a:cubicBezTo>
                <a:cubicBezTo>
                  <a:pt x="17619" y="2550017"/>
                  <a:pt x="-18934" y="2343907"/>
                  <a:pt x="0" y="2087510"/>
                </a:cubicBezTo>
                <a:cubicBezTo>
                  <a:pt x="18934" y="1831113"/>
                  <a:pt x="30797" y="1757766"/>
                  <a:pt x="0" y="1433423"/>
                </a:cubicBezTo>
                <a:cubicBezTo>
                  <a:pt x="-30797" y="1109080"/>
                  <a:pt x="-21710" y="1088031"/>
                  <a:pt x="0" y="779337"/>
                </a:cubicBezTo>
                <a:cubicBezTo>
                  <a:pt x="21710" y="470643"/>
                  <a:pt x="-37414" y="279424"/>
                  <a:pt x="0" y="0"/>
                </a:cubicBezTo>
                <a:close/>
              </a:path>
            </a:pathLst>
          </a:custGeom>
          <a:solidFill>
            <a:srgbClr val="E5F1DD"/>
          </a:solidFill>
          <a:ln w="57150">
            <a:solidFill>
              <a:srgbClr val="ACCBF9"/>
            </a:solidFill>
            <a:extLst>
              <a:ext uri="{C807C97D-BFC1-408E-A445-0C87EB9F89A2}">
                <ask:lineSketchStyleProps xmlns:ask="http://schemas.microsoft.com/office/drawing/2018/sketchyshapes" sd="1770563957">
                  <a:prstGeom prst="rect">
                    <a:avLst/>
                  </a:prstGeom>
                  <ask:type>
                    <ask:lineSketchFreehand/>
                  </ask:type>
                </ask:lineSketchStyleProps>
              </a:ext>
            </a:extLst>
          </a:ln>
        </p:spPr>
      </p:pic>
    </p:spTree>
    <p:extLst>
      <p:ext uri="{BB962C8B-B14F-4D97-AF65-F5344CB8AC3E}">
        <p14:creationId xmlns:p14="http://schemas.microsoft.com/office/powerpoint/2010/main" val="3825080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67559-A01C-6AA9-D376-F2F58DEE68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D662F6-DF98-DF88-FAE5-35FE2CA5D49F}"/>
              </a:ext>
            </a:extLst>
          </p:cNvPr>
          <p:cNvSpPr txBox="1"/>
          <p:nvPr/>
        </p:nvSpPr>
        <p:spPr>
          <a:xfrm>
            <a:off x="772286" y="2875002"/>
            <a:ext cx="7416217" cy="2123658"/>
          </a:xfrm>
          <a:prstGeom prst="rect">
            <a:avLst/>
          </a:prstGeom>
          <a:noFill/>
        </p:spPr>
        <p:txBody>
          <a:bodyPr wrap="square" rtlCol="0">
            <a:spAutoFit/>
          </a:bodyPr>
          <a:lstStyle/>
          <a:p>
            <a:r>
              <a:rPr lang="en-US" sz="6600">
                <a:solidFill>
                  <a:schemeClr val="bg1"/>
                </a:solidFill>
                <a:latin typeface="Abadi" panose="020B0604020104020204" pitchFamily="34" charset="0"/>
              </a:rPr>
              <a:t>Research with </a:t>
            </a:r>
          </a:p>
          <a:p>
            <a:r>
              <a:rPr lang="en-US" sz="6600">
                <a:solidFill>
                  <a:schemeClr val="bg1"/>
                </a:solidFill>
                <a:latin typeface="Abadi" panose="020B0604020104020204" pitchFamily="34" charset="0"/>
              </a:rPr>
              <a:t>users</a:t>
            </a:r>
            <a:endParaRPr lang="en-GB" sz="6600">
              <a:solidFill>
                <a:schemeClr val="bg1"/>
              </a:solidFill>
              <a:latin typeface="Abadi" panose="020B0604020104020204" pitchFamily="34" charset="0"/>
            </a:endParaRPr>
          </a:p>
        </p:txBody>
      </p:sp>
    </p:spTree>
    <p:extLst>
      <p:ext uri="{BB962C8B-B14F-4D97-AF65-F5344CB8AC3E}">
        <p14:creationId xmlns:p14="http://schemas.microsoft.com/office/powerpoint/2010/main" val="7552272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1F748-8568-C9C8-9DC9-978A8EA563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EF8E069-823C-650E-E71D-41A391AA32C3}"/>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264B52AB-C309-47D4-390B-DFF5625134A7}"/>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5BC319C9-233B-F28C-9ED8-2440C6FED6CC}"/>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2A9AC0DE-D1CD-BC62-D48C-E79CFC8086A5}"/>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DD56EC95-2890-6A13-12AA-D6030CDD012E}"/>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1CFE0B46-B5A0-C4D2-9EE2-0D525A3EE89E}"/>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35B957FC-9D82-EC32-D563-71277816B29E}"/>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95F203CD-34AF-DAE3-2A34-9F78FE3DD2C4}"/>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FCE167F2-F064-DAC5-3515-D235DBBB16C5}"/>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15FBA65B-A9F0-B421-D84F-B02DE3BBA710}"/>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D02D4D44-8F3E-378D-B784-135315B35594}"/>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13948F3A-9B05-8D60-03AA-0731CEAE0E0D}"/>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110CFA53-635E-FF2E-9589-072D413C2684}"/>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95E3BBBB-74A7-52A7-BF1B-E2268B1B9983}"/>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sp>
        <p:nvSpPr>
          <p:cNvPr id="16" name="TextBox 15">
            <a:extLst>
              <a:ext uri="{FF2B5EF4-FFF2-40B4-BE49-F238E27FC236}">
                <a16:creationId xmlns:a16="http://schemas.microsoft.com/office/drawing/2014/main" id="{A7144F43-98F0-5927-7BA9-B58579AD1043}"/>
              </a:ext>
            </a:extLst>
          </p:cNvPr>
          <p:cNvSpPr txBox="1"/>
          <p:nvPr/>
        </p:nvSpPr>
        <p:spPr>
          <a:xfrm>
            <a:off x="635017" y="2498307"/>
            <a:ext cx="10921965" cy="1938992"/>
          </a:xfrm>
          <a:prstGeom prst="rect">
            <a:avLst/>
          </a:prstGeom>
          <a:noFill/>
        </p:spPr>
        <p:txBody>
          <a:bodyPr wrap="square">
            <a:spAutoFit/>
          </a:bodyPr>
          <a:lstStyle/>
          <a:p>
            <a:r>
              <a:rPr lang="en-GB" sz="4000" dirty="0">
                <a:solidFill>
                  <a:prstClr val="white"/>
                </a:solidFill>
                <a:latin typeface="Abadi" panose="020B0604020104020204" pitchFamily="34" charset="0"/>
              </a:rPr>
              <a:t>How do you test an improved consent process without using a consent process you know might be bad?</a:t>
            </a:r>
          </a:p>
        </p:txBody>
      </p:sp>
    </p:spTree>
    <p:extLst>
      <p:ext uri="{BB962C8B-B14F-4D97-AF65-F5344CB8AC3E}">
        <p14:creationId xmlns:p14="http://schemas.microsoft.com/office/powerpoint/2010/main" val="382029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9ACA-2762-AACC-D72F-37A5AC526B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E5D76F-3E59-61B9-C464-ECF112D0C105}"/>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237960BE-8D17-6DCF-9A18-19E31AD3C40B}"/>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29C9826A-1B5A-723A-3E21-C0E81F1EEDBA}"/>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7E13E7CC-F152-3E79-DD7A-145FF5850C3E}"/>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44F9FCD6-F5C5-58F4-3C50-15FD1D58E5A6}"/>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A7C65133-CC17-88BF-BE78-387F4370A7D6}"/>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7758EA78-1AE1-E3AC-B31F-4B56F990CE6C}"/>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6F646E2B-C79B-B6CA-9C07-6E248F8F2F57}"/>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318E6FE0-E6D7-4BDA-A17C-C256F0809C1E}"/>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3E1E89CE-E96D-365C-2C99-2DC3B9C30552}"/>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CB90B911-7520-0BF7-AAAE-FE3C40332DE5}"/>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C905C9BB-9748-143C-EF50-A566A0F8C2F2}"/>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3CB6BDF4-4BAF-77C7-945B-79BB172A0F4D}"/>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E61273D7-B5EC-1C6B-227C-65487BF59BD7}"/>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sp>
        <p:nvSpPr>
          <p:cNvPr id="16" name="TextBox 15">
            <a:extLst>
              <a:ext uri="{FF2B5EF4-FFF2-40B4-BE49-F238E27FC236}">
                <a16:creationId xmlns:a16="http://schemas.microsoft.com/office/drawing/2014/main" id="{1EA7F8C2-A321-50C1-9F64-FF880D61F504}"/>
              </a:ext>
            </a:extLst>
          </p:cNvPr>
          <p:cNvSpPr txBox="1"/>
          <p:nvPr/>
        </p:nvSpPr>
        <p:spPr>
          <a:xfrm>
            <a:off x="635017" y="2498307"/>
            <a:ext cx="10921965" cy="1938992"/>
          </a:xfrm>
          <a:prstGeom prst="rect">
            <a:avLst/>
          </a:prstGeom>
          <a:noFill/>
        </p:spPr>
        <p:txBody>
          <a:bodyPr wrap="square">
            <a:spAutoFit/>
          </a:bodyPr>
          <a:lstStyle/>
          <a:p>
            <a:r>
              <a:rPr lang="en-GB" sz="4000">
                <a:solidFill>
                  <a:prstClr val="white"/>
                </a:solidFill>
                <a:latin typeface="Abadi" panose="020B0604020104020204" pitchFamily="34" charset="0"/>
              </a:rPr>
              <a:t>How do you design an appropriate research activity for people who experience demand avoidance? </a:t>
            </a:r>
          </a:p>
        </p:txBody>
      </p:sp>
    </p:spTree>
    <p:extLst>
      <p:ext uri="{BB962C8B-B14F-4D97-AF65-F5344CB8AC3E}">
        <p14:creationId xmlns:p14="http://schemas.microsoft.com/office/powerpoint/2010/main" val="2572433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D04AE-ECBD-9794-7309-68D163E7A7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0672C7-C953-CCEF-F2C5-ECDDDB7B3532}"/>
              </a:ext>
            </a:extLst>
          </p:cNvPr>
          <p:cNvSpPr txBox="1"/>
          <p:nvPr/>
        </p:nvSpPr>
        <p:spPr>
          <a:xfrm>
            <a:off x="790574" y="771525"/>
            <a:ext cx="7859649" cy="1107996"/>
          </a:xfrm>
          <a:prstGeom prst="rect">
            <a:avLst/>
          </a:prstGeom>
          <a:noFill/>
        </p:spPr>
        <p:txBody>
          <a:bodyPr wrap="square" rtlCol="0">
            <a:spAutoFit/>
          </a:bodyPr>
          <a:lstStyle/>
          <a:p>
            <a:r>
              <a:rPr lang="en-US" sz="6600">
                <a:solidFill>
                  <a:schemeClr val="bg1"/>
                </a:solidFill>
                <a:latin typeface="Abadi" panose="020B0604020104020204" pitchFamily="34" charset="0"/>
              </a:rPr>
              <a:t>Takeaway</a:t>
            </a:r>
            <a:endParaRPr lang="en-GB" sz="6600">
              <a:solidFill>
                <a:schemeClr val="bg1"/>
              </a:solidFill>
              <a:latin typeface="Abadi" panose="020B0604020104020204" pitchFamily="34" charset="0"/>
            </a:endParaRPr>
          </a:p>
        </p:txBody>
      </p:sp>
      <p:sp>
        <p:nvSpPr>
          <p:cNvPr id="4" name="TextBox 3">
            <a:extLst>
              <a:ext uri="{FF2B5EF4-FFF2-40B4-BE49-F238E27FC236}">
                <a16:creationId xmlns:a16="http://schemas.microsoft.com/office/drawing/2014/main" id="{A0FE0B59-7544-D7BD-7A20-BAA3EB4A6AF2}"/>
              </a:ext>
            </a:extLst>
          </p:cNvPr>
          <p:cNvSpPr txBox="1"/>
          <p:nvPr/>
        </p:nvSpPr>
        <p:spPr>
          <a:xfrm>
            <a:off x="790574" y="2382441"/>
            <a:ext cx="8322604" cy="1323439"/>
          </a:xfrm>
          <a:prstGeom prst="rect">
            <a:avLst/>
          </a:prstGeom>
          <a:noFill/>
        </p:spPr>
        <p:txBody>
          <a:bodyPr wrap="square" rtlCol="0">
            <a:spAutoFit/>
          </a:bodyPr>
          <a:lstStyle/>
          <a:p>
            <a:r>
              <a:rPr lang="en-US" sz="4000">
                <a:solidFill>
                  <a:schemeClr val="bg1"/>
                </a:solidFill>
                <a:latin typeface="Abadi" panose="020B0604020104020204" pitchFamily="34" charset="0"/>
              </a:rPr>
              <a:t>Plan your research (roughly) in advance</a:t>
            </a:r>
            <a:endParaRPr lang="en-GB" sz="4000">
              <a:solidFill>
                <a:schemeClr val="bg1"/>
              </a:solidFill>
              <a:latin typeface="Abadi" panose="020B0604020104020204" pitchFamily="34" charset="0"/>
            </a:endParaRPr>
          </a:p>
        </p:txBody>
      </p:sp>
      <p:pic>
        <p:nvPicPr>
          <p:cNvPr id="8" name="Graphic 7" descr="Takeaway with solid fill">
            <a:extLst>
              <a:ext uri="{FF2B5EF4-FFF2-40B4-BE49-F238E27FC236}">
                <a16:creationId xmlns:a16="http://schemas.microsoft.com/office/drawing/2014/main" id="{28879D47-A725-E514-CC56-A16A22565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6490" y="4873206"/>
            <a:ext cx="1807564" cy="1807564"/>
          </a:xfrm>
          <a:prstGeom prst="rect">
            <a:avLst/>
          </a:prstGeom>
        </p:spPr>
      </p:pic>
    </p:spTree>
    <p:extLst>
      <p:ext uri="{BB962C8B-B14F-4D97-AF65-F5344CB8AC3E}">
        <p14:creationId xmlns:p14="http://schemas.microsoft.com/office/powerpoint/2010/main" val="34508778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834C-4DF1-3111-D9DD-F68B850A6E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309FC5-CBD0-E0A9-E597-CA055D7DAE9D}"/>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AF8EC1A8-46EA-7F8F-7886-AA95EC4E32BC}"/>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2021DA79-6094-6B17-82E5-C130D2D9C275}"/>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C45C9B85-C298-DDD3-C617-5353BEAD7E23}"/>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094AD043-A71C-B918-2AFE-726F6C1DEE25}"/>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04F8F1D2-C5D7-5C61-1D8B-6B42452028AA}"/>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8C681A11-1E29-FF53-EC88-7CEA448C2DDE}"/>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84144195-2D1F-C6F4-4E37-9D158FBCCD7C}"/>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63E8DF1F-9592-FEF9-3A68-19E697B735A4}"/>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3EA724C1-2A54-D9CF-2DD1-BFAB3580B407}"/>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4287B2CC-397C-4596-AD69-FC024D73A4BC}"/>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67748AF0-6A0C-852A-9CC2-D9F1AA9C8B8E}"/>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B020331B-8B79-5500-1105-3B5020E6405B}"/>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495D4579-9E6D-D851-CDFF-382E88B0D4E5}"/>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4770675C-FBF2-2E0D-15A5-975BDC3508F5}"/>
              </a:ext>
            </a:extLst>
          </p:cNvPr>
          <p:cNvPicPr>
            <a:picLocks noChangeAspect="1"/>
          </p:cNvPicPr>
          <p:nvPr/>
        </p:nvPicPr>
        <p:blipFill>
          <a:blip r:embed="rId15"/>
          <a:stretch>
            <a:fillRect/>
          </a:stretch>
        </p:blipFill>
        <p:spPr>
          <a:xfrm>
            <a:off x="444195" y="704626"/>
            <a:ext cx="11303607" cy="5448745"/>
          </a:xfrm>
          <a:custGeom>
            <a:avLst/>
            <a:gdLst>
              <a:gd name="connsiteX0" fmla="*/ 0 w 11303607"/>
              <a:gd name="connsiteY0" fmla="*/ 0 h 5448745"/>
              <a:gd name="connsiteX1" fmla="*/ 551882 w 11303607"/>
              <a:gd name="connsiteY1" fmla="*/ 0 h 5448745"/>
              <a:gd name="connsiteX2" fmla="*/ 1442872 w 11303607"/>
              <a:gd name="connsiteY2" fmla="*/ 0 h 5448745"/>
              <a:gd name="connsiteX3" fmla="*/ 1768682 w 11303607"/>
              <a:gd name="connsiteY3" fmla="*/ 0 h 5448745"/>
              <a:gd name="connsiteX4" fmla="*/ 2546636 w 11303607"/>
              <a:gd name="connsiteY4" fmla="*/ 0 h 5448745"/>
              <a:gd name="connsiteX5" fmla="*/ 3324590 w 11303607"/>
              <a:gd name="connsiteY5" fmla="*/ 0 h 5448745"/>
              <a:gd name="connsiteX6" fmla="*/ 3763436 w 11303607"/>
              <a:gd name="connsiteY6" fmla="*/ 0 h 5448745"/>
              <a:gd name="connsiteX7" fmla="*/ 4202282 w 11303607"/>
              <a:gd name="connsiteY7" fmla="*/ 0 h 5448745"/>
              <a:gd name="connsiteX8" fmla="*/ 5093272 w 11303607"/>
              <a:gd name="connsiteY8" fmla="*/ 0 h 5448745"/>
              <a:gd name="connsiteX9" fmla="*/ 5871226 w 11303607"/>
              <a:gd name="connsiteY9" fmla="*/ 0 h 5448745"/>
              <a:gd name="connsiteX10" fmla="*/ 6762217 w 11303607"/>
              <a:gd name="connsiteY10" fmla="*/ 0 h 5448745"/>
              <a:gd name="connsiteX11" fmla="*/ 7088027 w 11303607"/>
              <a:gd name="connsiteY11" fmla="*/ 0 h 5448745"/>
              <a:gd name="connsiteX12" fmla="*/ 7865981 w 11303607"/>
              <a:gd name="connsiteY12" fmla="*/ 0 h 5448745"/>
              <a:gd name="connsiteX13" fmla="*/ 8643935 w 11303607"/>
              <a:gd name="connsiteY13" fmla="*/ 0 h 5448745"/>
              <a:gd name="connsiteX14" fmla="*/ 9308853 w 11303607"/>
              <a:gd name="connsiteY14" fmla="*/ 0 h 5448745"/>
              <a:gd name="connsiteX15" fmla="*/ 9860735 w 11303607"/>
              <a:gd name="connsiteY15" fmla="*/ 0 h 5448745"/>
              <a:gd name="connsiteX16" fmla="*/ 10412617 w 11303607"/>
              <a:gd name="connsiteY16" fmla="*/ 0 h 5448745"/>
              <a:gd name="connsiteX17" fmla="*/ 11303607 w 11303607"/>
              <a:gd name="connsiteY17" fmla="*/ 0 h 5448745"/>
              <a:gd name="connsiteX18" fmla="*/ 11303607 w 11303607"/>
              <a:gd name="connsiteY18" fmla="*/ 735581 h 5448745"/>
              <a:gd name="connsiteX19" fmla="*/ 11303607 w 11303607"/>
              <a:gd name="connsiteY19" fmla="*/ 1307699 h 5448745"/>
              <a:gd name="connsiteX20" fmla="*/ 11303607 w 11303607"/>
              <a:gd name="connsiteY20" fmla="*/ 1879817 h 5448745"/>
              <a:gd name="connsiteX21" fmla="*/ 11303607 w 11303607"/>
              <a:gd name="connsiteY21" fmla="*/ 2615398 h 5448745"/>
              <a:gd name="connsiteX22" fmla="*/ 11303607 w 11303607"/>
              <a:gd name="connsiteY22" fmla="*/ 3187516 h 5448745"/>
              <a:gd name="connsiteX23" fmla="*/ 11303607 w 11303607"/>
              <a:gd name="connsiteY23" fmla="*/ 3814121 h 5448745"/>
              <a:gd name="connsiteX24" fmla="*/ 11303607 w 11303607"/>
              <a:gd name="connsiteY24" fmla="*/ 4386240 h 5448745"/>
              <a:gd name="connsiteX25" fmla="*/ 11303607 w 11303607"/>
              <a:gd name="connsiteY25" fmla="*/ 5448745 h 5448745"/>
              <a:gd name="connsiteX26" fmla="*/ 10525653 w 11303607"/>
              <a:gd name="connsiteY26" fmla="*/ 5448745 h 5448745"/>
              <a:gd name="connsiteX27" fmla="*/ 10199843 w 11303607"/>
              <a:gd name="connsiteY27" fmla="*/ 5448745 h 5448745"/>
              <a:gd name="connsiteX28" fmla="*/ 9874033 w 11303607"/>
              <a:gd name="connsiteY28" fmla="*/ 5448745 h 5448745"/>
              <a:gd name="connsiteX29" fmla="*/ 9209115 w 11303607"/>
              <a:gd name="connsiteY29" fmla="*/ 5448745 h 5448745"/>
              <a:gd name="connsiteX30" fmla="*/ 8657233 w 11303607"/>
              <a:gd name="connsiteY30" fmla="*/ 5448745 h 5448745"/>
              <a:gd name="connsiteX31" fmla="*/ 8331423 w 11303607"/>
              <a:gd name="connsiteY31" fmla="*/ 5448745 h 5448745"/>
              <a:gd name="connsiteX32" fmla="*/ 8005613 w 11303607"/>
              <a:gd name="connsiteY32" fmla="*/ 5448745 h 5448745"/>
              <a:gd name="connsiteX33" fmla="*/ 7114623 w 11303607"/>
              <a:gd name="connsiteY33" fmla="*/ 5448745 h 5448745"/>
              <a:gd name="connsiteX34" fmla="*/ 6562741 w 11303607"/>
              <a:gd name="connsiteY34" fmla="*/ 5448745 h 5448745"/>
              <a:gd name="connsiteX35" fmla="*/ 6010859 w 11303607"/>
              <a:gd name="connsiteY35" fmla="*/ 5448745 h 5448745"/>
              <a:gd name="connsiteX36" fmla="*/ 5685049 w 11303607"/>
              <a:gd name="connsiteY36" fmla="*/ 5448745 h 5448745"/>
              <a:gd name="connsiteX37" fmla="*/ 4907095 w 11303607"/>
              <a:gd name="connsiteY37" fmla="*/ 5448745 h 5448745"/>
              <a:gd name="connsiteX38" fmla="*/ 4242177 w 11303607"/>
              <a:gd name="connsiteY38" fmla="*/ 5448745 h 5448745"/>
              <a:gd name="connsiteX39" fmla="*/ 3916367 w 11303607"/>
              <a:gd name="connsiteY39" fmla="*/ 5448745 h 5448745"/>
              <a:gd name="connsiteX40" fmla="*/ 3477521 w 11303607"/>
              <a:gd name="connsiteY40" fmla="*/ 5448745 h 5448745"/>
              <a:gd name="connsiteX41" fmla="*/ 3151712 w 11303607"/>
              <a:gd name="connsiteY41" fmla="*/ 5448745 h 5448745"/>
              <a:gd name="connsiteX42" fmla="*/ 2599830 w 11303607"/>
              <a:gd name="connsiteY42" fmla="*/ 5448745 h 5448745"/>
              <a:gd name="connsiteX43" fmla="*/ 1821875 w 11303607"/>
              <a:gd name="connsiteY43" fmla="*/ 5448745 h 5448745"/>
              <a:gd name="connsiteX44" fmla="*/ 1269993 w 11303607"/>
              <a:gd name="connsiteY44" fmla="*/ 5448745 h 5448745"/>
              <a:gd name="connsiteX45" fmla="*/ 944184 w 11303607"/>
              <a:gd name="connsiteY45" fmla="*/ 5448745 h 5448745"/>
              <a:gd name="connsiteX46" fmla="*/ 0 w 11303607"/>
              <a:gd name="connsiteY46" fmla="*/ 5448745 h 5448745"/>
              <a:gd name="connsiteX47" fmla="*/ 0 w 11303607"/>
              <a:gd name="connsiteY47" fmla="*/ 4876627 h 5448745"/>
              <a:gd name="connsiteX48" fmla="*/ 0 w 11303607"/>
              <a:gd name="connsiteY48" fmla="*/ 4086559 h 5448745"/>
              <a:gd name="connsiteX49" fmla="*/ 0 w 11303607"/>
              <a:gd name="connsiteY49" fmla="*/ 3405466 h 5448745"/>
              <a:gd name="connsiteX50" fmla="*/ 0 w 11303607"/>
              <a:gd name="connsiteY50" fmla="*/ 2724373 h 5448745"/>
              <a:gd name="connsiteX51" fmla="*/ 0 w 11303607"/>
              <a:gd name="connsiteY51" fmla="*/ 2152254 h 5448745"/>
              <a:gd name="connsiteX52" fmla="*/ 0 w 11303607"/>
              <a:gd name="connsiteY52" fmla="*/ 1525649 h 5448745"/>
              <a:gd name="connsiteX53" fmla="*/ 0 w 11303607"/>
              <a:gd name="connsiteY53" fmla="*/ 953530 h 5448745"/>
              <a:gd name="connsiteX54" fmla="*/ 0 w 11303607"/>
              <a:gd name="connsiteY54" fmla="*/ 0 h 54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03607" h="5448745" fill="none" extrusionOk="0">
                <a:moveTo>
                  <a:pt x="0" y="0"/>
                </a:moveTo>
                <a:cubicBezTo>
                  <a:pt x="184396" y="-9586"/>
                  <a:pt x="381583" y="-22147"/>
                  <a:pt x="551882" y="0"/>
                </a:cubicBezTo>
                <a:cubicBezTo>
                  <a:pt x="722181" y="22147"/>
                  <a:pt x="1208304" y="-24819"/>
                  <a:pt x="1442872" y="0"/>
                </a:cubicBezTo>
                <a:cubicBezTo>
                  <a:pt x="1677440" y="24819"/>
                  <a:pt x="1699071" y="12057"/>
                  <a:pt x="1768682" y="0"/>
                </a:cubicBezTo>
                <a:cubicBezTo>
                  <a:pt x="1838293" y="-12057"/>
                  <a:pt x="2319155" y="-6840"/>
                  <a:pt x="2546636" y="0"/>
                </a:cubicBezTo>
                <a:cubicBezTo>
                  <a:pt x="2774117" y="6840"/>
                  <a:pt x="2978428" y="-33131"/>
                  <a:pt x="3324590" y="0"/>
                </a:cubicBezTo>
                <a:cubicBezTo>
                  <a:pt x="3670752" y="33131"/>
                  <a:pt x="3664621" y="-12447"/>
                  <a:pt x="3763436" y="0"/>
                </a:cubicBezTo>
                <a:cubicBezTo>
                  <a:pt x="3862251" y="12447"/>
                  <a:pt x="4070561" y="17292"/>
                  <a:pt x="4202282" y="0"/>
                </a:cubicBezTo>
                <a:cubicBezTo>
                  <a:pt x="4334003" y="-17292"/>
                  <a:pt x="4788104" y="-18505"/>
                  <a:pt x="5093272" y="0"/>
                </a:cubicBezTo>
                <a:cubicBezTo>
                  <a:pt x="5398440" y="18505"/>
                  <a:pt x="5709808" y="3629"/>
                  <a:pt x="5871226" y="0"/>
                </a:cubicBezTo>
                <a:cubicBezTo>
                  <a:pt x="6032644" y="-3629"/>
                  <a:pt x="6342082" y="20545"/>
                  <a:pt x="6762217" y="0"/>
                </a:cubicBezTo>
                <a:cubicBezTo>
                  <a:pt x="7182352" y="-20545"/>
                  <a:pt x="6925576" y="1380"/>
                  <a:pt x="7088027" y="0"/>
                </a:cubicBezTo>
                <a:cubicBezTo>
                  <a:pt x="7250478" y="-1380"/>
                  <a:pt x="7536729" y="-9401"/>
                  <a:pt x="7865981" y="0"/>
                </a:cubicBezTo>
                <a:cubicBezTo>
                  <a:pt x="8195233" y="9401"/>
                  <a:pt x="8470402" y="-29835"/>
                  <a:pt x="8643935" y="0"/>
                </a:cubicBezTo>
                <a:cubicBezTo>
                  <a:pt x="8817468" y="29835"/>
                  <a:pt x="9135006" y="19062"/>
                  <a:pt x="9308853" y="0"/>
                </a:cubicBezTo>
                <a:cubicBezTo>
                  <a:pt x="9482700" y="-19062"/>
                  <a:pt x="9714753" y="10020"/>
                  <a:pt x="9860735" y="0"/>
                </a:cubicBezTo>
                <a:cubicBezTo>
                  <a:pt x="10006717" y="-10020"/>
                  <a:pt x="10253307" y="25631"/>
                  <a:pt x="10412617" y="0"/>
                </a:cubicBezTo>
                <a:cubicBezTo>
                  <a:pt x="10571927" y="-25631"/>
                  <a:pt x="10981580" y="2514"/>
                  <a:pt x="11303607" y="0"/>
                </a:cubicBezTo>
                <a:cubicBezTo>
                  <a:pt x="11302506" y="300369"/>
                  <a:pt x="11323067" y="374611"/>
                  <a:pt x="11303607" y="735581"/>
                </a:cubicBezTo>
                <a:cubicBezTo>
                  <a:pt x="11284147" y="1096551"/>
                  <a:pt x="11281007" y="1158292"/>
                  <a:pt x="11303607" y="1307699"/>
                </a:cubicBezTo>
                <a:cubicBezTo>
                  <a:pt x="11326207" y="1457106"/>
                  <a:pt x="11312367" y="1640879"/>
                  <a:pt x="11303607" y="1879817"/>
                </a:cubicBezTo>
                <a:cubicBezTo>
                  <a:pt x="11294847" y="2118755"/>
                  <a:pt x="11331116" y="2321463"/>
                  <a:pt x="11303607" y="2615398"/>
                </a:cubicBezTo>
                <a:cubicBezTo>
                  <a:pt x="11276098" y="2909333"/>
                  <a:pt x="11308214" y="3016419"/>
                  <a:pt x="11303607" y="3187516"/>
                </a:cubicBezTo>
                <a:cubicBezTo>
                  <a:pt x="11299000" y="3358613"/>
                  <a:pt x="11281952" y="3618071"/>
                  <a:pt x="11303607" y="3814121"/>
                </a:cubicBezTo>
                <a:cubicBezTo>
                  <a:pt x="11325262" y="4010172"/>
                  <a:pt x="11326228" y="4128490"/>
                  <a:pt x="11303607" y="4386240"/>
                </a:cubicBezTo>
                <a:cubicBezTo>
                  <a:pt x="11280986" y="4643990"/>
                  <a:pt x="11308388" y="5028042"/>
                  <a:pt x="11303607" y="5448745"/>
                </a:cubicBezTo>
                <a:cubicBezTo>
                  <a:pt x="11032092" y="5423653"/>
                  <a:pt x="10698377" y="5462121"/>
                  <a:pt x="10525653" y="5448745"/>
                </a:cubicBezTo>
                <a:cubicBezTo>
                  <a:pt x="10352929" y="5435369"/>
                  <a:pt x="10318905" y="5438463"/>
                  <a:pt x="10199843" y="5448745"/>
                </a:cubicBezTo>
                <a:cubicBezTo>
                  <a:pt x="10080781" y="5459028"/>
                  <a:pt x="10023133" y="5436415"/>
                  <a:pt x="9874033" y="5448745"/>
                </a:cubicBezTo>
                <a:cubicBezTo>
                  <a:pt x="9724933" y="5461076"/>
                  <a:pt x="9445732" y="5468384"/>
                  <a:pt x="9209115" y="5448745"/>
                </a:cubicBezTo>
                <a:cubicBezTo>
                  <a:pt x="8972498" y="5429106"/>
                  <a:pt x="8907029" y="5442593"/>
                  <a:pt x="8657233" y="5448745"/>
                </a:cubicBezTo>
                <a:cubicBezTo>
                  <a:pt x="8407437" y="5454897"/>
                  <a:pt x="8473547" y="5439699"/>
                  <a:pt x="8331423" y="5448745"/>
                </a:cubicBezTo>
                <a:cubicBezTo>
                  <a:pt x="8189299" y="5457792"/>
                  <a:pt x="8131842" y="5450317"/>
                  <a:pt x="8005613" y="5448745"/>
                </a:cubicBezTo>
                <a:cubicBezTo>
                  <a:pt x="7879384" y="5447174"/>
                  <a:pt x="7523930" y="5477074"/>
                  <a:pt x="7114623" y="5448745"/>
                </a:cubicBezTo>
                <a:cubicBezTo>
                  <a:pt x="6705316" y="5420417"/>
                  <a:pt x="6699953" y="5429243"/>
                  <a:pt x="6562741" y="5448745"/>
                </a:cubicBezTo>
                <a:cubicBezTo>
                  <a:pt x="6425529" y="5468247"/>
                  <a:pt x="6206296" y="5458389"/>
                  <a:pt x="6010859" y="5448745"/>
                </a:cubicBezTo>
                <a:cubicBezTo>
                  <a:pt x="5815422" y="5439101"/>
                  <a:pt x="5769540" y="5455865"/>
                  <a:pt x="5685049" y="5448745"/>
                </a:cubicBezTo>
                <a:cubicBezTo>
                  <a:pt x="5600558" y="5441626"/>
                  <a:pt x="5097025" y="5418308"/>
                  <a:pt x="4907095" y="5448745"/>
                </a:cubicBezTo>
                <a:cubicBezTo>
                  <a:pt x="4717165" y="5479182"/>
                  <a:pt x="4493298" y="5453554"/>
                  <a:pt x="4242177" y="5448745"/>
                </a:cubicBezTo>
                <a:cubicBezTo>
                  <a:pt x="3991056" y="5443936"/>
                  <a:pt x="3985438" y="5441579"/>
                  <a:pt x="3916367" y="5448745"/>
                </a:cubicBezTo>
                <a:cubicBezTo>
                  <a:pt x="3847296" y="5455912"/>
                  <a:pt x="3572558" y="5434867"/>
                  <a:pt x="3477521" y="5448745"/>
                </a:cubicBezTo>
                <a:cubicBezTo>
                  <a:pt x="3382484" y="5462623"/>
                  <a:pt x="3274035" y="5448630"/>
                  <a:pt x="3151712" y="5448745"/>
                </a:cubicBezTo>
                <a:cubicBezTo>
                  <a:pt x="3029389" y="5448860"/>
                  <a:pt x="2799658" y="5426675"/>
                  <a:pt x="2599830" y="5448745"/>
                </a:cubicBezTo>
                <a:cubicBezTo>
                  <a:pt x="2400002" y="5470815"/>
                  <a:pt x="1994914" y="5465770"/>
                  <a:pt x="1821875" y="5448745"/>
                </a:cubicBezTo>
                <a:cubicBezTo>
                  <a:pt x="1648837" y="5431720"/>
                  <a:pt x="1497687" y="5432911"/>
                  <a:pt x="1269993" y="5448745"/>
                </a:cubicBezTo>
                <a:cubicBezTo>
                  <a:pt x="1042299" y="5464579"/>
                  <a:pt x="1058939" y="5436342"/>
                  <a:pt x="944184" y="5448745"/>
                </a:cubicBezTo>
                <a:cubicBezTo>
                  <a:pt x="829429" y="5461148"/>
                  <a:pt x="435546" y="5445374"/>
                  <a:pt x="0" y="5448745"/>
                </a:cubicBezTo>
                <a:cubicBezTo>
                  <a:pt x="-3548" y="5193080"/>
                  <a:pt x="10988" y="5050569"/>
                  <a:pt x="0" y="4876627"/>
                </a:cubicBezTo>
                <a:cubicBezTo>
                  <a:pt x="-10988" y="4702685"/>
                  <a:pt x="9251" y="4390362"/>
                  <a:pt x="0" y="4086559"/>
                </a:cubicBezTo>
                <a:cubicBezTo>
                  <a:pt x="-9251" y="3782756"/>
                  <a:pt x="2645" y="3642797"/>
                  <a:pt x="0" y="3405466"/>
                </a:cubicBezTo>
                <a:cubicBezTo>
                  <a:pt x="-2645" y="3168135"/>
                  <a:pt x="-1431" y="3028473"/>
                  <a:pt x="0" y="2724373"/>
                </a:cubicBezTo>
                <a:cubicBezTo>
                  <a:pt x="1431" y="2420273"/>
                  <a:pt x="-2398" y="2273450"/>
                  <a:pt x="0" y="2152254"/>
                </a:cubicBezTo>
                <a:cubicBezTo>
                  <a:pt x="2398" y="2031058"/>
                  <a:pt x="7254" y="1728973"/>
                  <a:pt x="0" y="1525649"/>
                </a:cubicBezTo>
                <a:cubicBezTo>
                  <a:pt x="-7254" y="1322325"/>
                  <a:pt x="26768" y="1218943"/>
                  <a:pt x="0" y="953530"/>
                </a:cubicBezTo>
                <a:cubicBezTo>
                  <a:pt x="-26768" y="688117"/>
                  <a:pt x="44974" y="203022"/>
                  <a:pt x="0" y="0"/>
                </a:cubicBezTo>
                <a:close/>
              </a:path>
              <a:path w="11303607" h="5448745" stroke="0" extrusionOk="0">
                <a:moveTo>
                  <a:pt x="0" y="0"/>
                </a:moveTo>
                <a:cubicBezTo>
                  <a:pt x="215309" y="-966"/>
                  <a:pt x="290869" y="9375"/>
                  <a:pt x="438846" y="0"/>
                </a:cubicBezTo>
                <a:cubicBezTo>
                  <a:pt x="586823" y="-9375"/>
                  <a:pt x="1026658" y="11919"/>
                  <a:pt x="1216800" y="0"/>
                </a:cubicBezTo>
                <a:cubicBezTo>
                  <a:pt x="1406942" y="-11919"/>
                  <a:pt x="1492901" y="-5695"/>
                  <a:pt x="1655646" y="0"/>
                </a:cubicBezTo>
                <a:cubicBezTo>
                  <a:pt x="1818391" y="5695"/>
                  <a:pt x="2187730" y="41711"/>
                  <a:pt x="2546636" y="0"/>
                </a:cubicBezTo>
                <a:cubicBezTo>
                  <a:pt x="2905542" y="-41711"/>
                  <a:pt x="2978751" y="13898"/>
                  <a:pt x="3211554" y="0"/>
                </a:cubicBezTo>
                <a:cubicBezTo>
                  <a:pt x="3444357" y="-13898"/>
                  <a:pt x="3766979" y="-6201"/>
                  <a:pt x="4102544" y="0"/>
                </a:cubicBezTo>
                <a:cubicBezTo>
                  <a:pt x="4438109" y="6201"/>
                  <a:pt x="4539664" y="-11199"/>
                  <a:pt x="4654426" y="0"/>
                </a:cubicBezTo>
                <a:cubicBezTo>
                  <a:pt x="4769188" y="11199"/>
                  <a:pt x="4823188" y="5653"/>
                  <a:pt x="4980236" y="0"/>
                </a:cubicBezTo>
                <a:cubicBezTo>
                  <a:pt x="5137284" y="-5653"/>
                  <a:pt x="5493920" y="-13631"/>
                  <a:pt x="5645154" y="0"/>
                </a:cubicBezTo>
                <a:cubicBezTo>
                  <a:pt x="5796388" y="13631"/>
                  <a:pt x="5896152" y="-4076"/>
                  <a:pt x="5970964" y="0"/>
                </a:cubicBezTo>
                <a:cubicBezTo>
                  <a:pt x="6045776" y="4076"/>
                  <a:pt x="6202889" y="-12735"/>
                  <a:pt x="6296774" y="0"/>
                </a:cubicBezTo>
                <a:cubicBezTo>
                  <a:pt x="6390659" y="12735"/>
                  <a:pt x="6788303" y="25881"/>
                  <a:pt x="7187764" y="0"/>
                </a:cubicBezTo>
                <a:cubicBezTo>
                  <a:pt x="7587225" y="-25881"/>
                  <a:pt x="7483732" y="119"/>
                  <a:pt x="7626610" y="0"/>
                </a:cubicBezTo>
                <a:cubicBezTo>
                  <a:pt x="7769488" y="-119"/>
                  <a:pt x="8008798" y="-20498"/>
                  <a:pt x="8291528" y="0"/>
                </a:cubicBezTo>
                <a:cubicBezTo>
                  <a:pt x="8574258" y="20498"/>
                  <a:pt x="8872108" y="27242"/>
                  <a:pt x="9182518" y="0"/>
                </a:cubicBezTo>
                <a:cubicBezTo>
                  <a:pt x="9492928" y="-27242"/>
                  <a:pt x="9666231" y="-17977"/>
                  <a:pt x="9960473" y="0"/>
                </a:cubicBezTo>
                <a:cubicBezTo>
                  <a:pt x="10254716" y="17977"/>
                  <a:pt x="10230764" y="5110"/>
                  <a:pt x="10399318" y="0"/>
                </a:cubicBezTo>
                <a:cubicBezTo>
                  <a:pt x="10567873" y="-5110"/>
                  <a:pt x="10896324" y="19214"/>
                  <a:pt x="11303607" y="0"/>
                </a:cubicBezTo>
                <a:cubicBezTo>
                  <a:pt x="11316237" y="286071"/>
                  <a:pt x="11295044" y="485777"/>
                  <a:pt x="11303607" y="735581"/>
                </a:cubicBezTo>
                <a:cubicBezTo>
                  <a:pt x="11312170" y="985385"/>
                  <a:pt x="11280331" y="1061590"/>
                  <a:pt x="11303607" y="1253211"/>
                </a:cubicBezTo>
                <a:cubicBezTo>
                  <a:pt x="11326884" y="1444832"/>
                  <a:pt x="11290949" y="1709025"/>
                  <a:pt x="11303607" y="1988792"/>
                </a:cubicBezTo>
                <a:cubicBezTo>
                  <a:pt x="11316265" y="2268559"/>
                  <a:pt x="11306786" y="2523749"/>
                  <a:pt x="11303607" y="2669885"/>
                </a:cubicBezTo>
                <a:cubicBezTo>
                  <a:pt x="11300428" y="2816021"/>
                  <a:pt x="11297091" y="3244267"/>
                  <a:pt x="11303607" y="3459953"/>
                </a:cubicBezTo>
                <a:cubicBezTo>
                  <a:pt x="11310123" y="3675639"/>
                  <a:pt x="11328059" y="3884426"/>
                  <a:pt x="11303607" y="4141046"/>
                </a:cubicBezTo>
                <a:cubicBezTo>
                  <a:pt x="11279155" y="4397666"/>
                  <a:pt x="11311671" y="4552620"/>
                  <a:pt x="11303607" y="4658677"/>
                </a:cubicBezTo>
                <a:cubicBezTo>
                  <a:pt x="11295543" y="4764734"/>
                  <a:pt x="11314447" y="5198897"/>
                  <a:pt x="11303607" y="5448745"/>
                </a:cubicBezTo>
                <a:cubicBezTo>
                  <a:pt x="11056657" y="5410127"/>
                  <a:pt x="10891031" y="5475352"/>
                  <a:pt x="10525653" y="5448745"/>
                </a:cubicBezTo>
                <a:cubicBezTo>
                  <a:pt x="10160275" y="5422138"/>
                  <a:pt x="9988381" y="5471499"/>
                  <a:pt x="9747699" y="5448745"/>
                </a:cubicBezTo>
                <a:cubicBezTo>
                  <a:pt x="9507017" y="5425991"/>
                  <a:pt x="9570908" y="5450650"/>
                  <a:pt x="9421889" y="5448745"/>
                </a:cubicBezTo>
                <a:cubicBezTo>
                  <a:pt x="9272870" y="5446841"/>
                  <a:pt x="9004782" y="5462466"/>
                  <a:pt x="8643935" y="5448745"/>
                </a:cubicBezTo>
                <a:cubicBezTo>
                  <a:pt x="8283088" y="5435024"/>
                  <a:pt x="8139023" y="5435485"/>
                  <a:pt x="7865981" y="5448745"/>
                </a:cubicBezTo>
                <a:cubicBezTo>
                  <a:pt x="7592939" y="5462005"/>
                  <a:pt x="7451973" y="5480587"/>
                  <a:pt x="7088027" y="5448745"/>
                </a:cubicBezTo>
                <a:cubicBezTo>
                  <a:pt x="6724081" y="5416903"/>
                  <a:pt x="6735520" y="5433555"/>
                  <a:pt x="6423108" y="5448745"/>
                </a:cubicBezTo>
                <a:cubicBezTo>
                  <a:pt x="6110696" y="5463935"/>
                  <a:pt x="5950097" y="5429029"/>
                  <a:pt x="5758190" y="5448745"/>
                </a:cubicBezTo>
                <a:cubicBezTo>
                  <a:pt x="5566283" y="5468461"/>
                  <a:pt x="5241976" y="5470802"/>
                  <a:pt x="4867200" y="5448745"/>
                </a:cubicBezTo>
                <a:cubicBezTo>
                  <a:pt x="4492424" y="5426689"/>
                  <a:pt x="4213581" y="5416240"/>
                  <a:pt x="3976210" y="5448745"/>
                </a:cubicBezTo>
                <a:cubicBezTo>
                  <a:pt x="3738839" y="5481251"/>
                  <a:pt x="3531841" y="5478341"/>
                  <a:pt x="3311292" y="5448745"/>
                </a:cubicBezTo>
                <a:cubicBezTo>
                  <a:pt x="3090743" y="5419149"/>
                  <a:pt x="2787436" y="5437369"/>
                  <a:pt x="2533338" y="5448745"/>
                </a:cubicBezTo>
                <a:cubicBezTo>
                  <a:pt x="2279240" y="5460121"/>
                  <a:pt x="2325860" y="5438918"/>
                  <a:pt x="2207528" y="5448745"/>
                </a:cubicBezTo>
                <a:cubicBezTo>
                  <a:pt x="2089196" y="5458573"/>
                  <a:pt x="1889206" y="5434350"/>
                  <a:pt x="1768682" y="5448745"/>
                </a:cubicBezTo>
                <a:cubicBezTo>
                  <a:pt x="1648158" y="5463140"/>
                  <a:pt x="1497560" y="5448161"/>
                  <a:pt x="1329836" y="5448745"/>
                </a:cubicBezTo>
                <a:cubicBezTo>
                  <a:pt x="1162112" y="5449329"/>
                  <a:pt x="338330" y="5488352"/>
                  <a:pt x="0" y="5448745"/>
                </a:cubicBezTo>
                <a:cubicBezTo>
                  <a:pt x="26913" y="5278366"/>
                  <a:pt x="-3844" y="4982375"/>
                  <a:pt x="0" y="4822139"/>
                </a:cubicBezTo>
                <a:cubicBezTo>
                  <a:pt x="3844" y="4661903"/>
                  <a:pt x="-21806" y="4473731"/>
                  <a:pt x="0" y="4250021"/>
                </a:cubicBezTo>
                <a:cubicBezTo>
                  <a:pt x="21806" y="4026311"/>
                  <a:pt x="17485" y="3823221"/>
                  <a:pt x="0" y="3514441"/>
                </a:cubicBezTo>
                <a:cubicBezTo>
                  <a:pt x="-17485" y="3205661"/>
                  <a:pt x="15647" y="3121958"/>
                  <a:pt x="0" y="2778860"/>
                </a:cubicBezTo>
                <a:cubicBezTo>
                  <a:pt x="-15647" y="2435762"/>
                  <a:pt x="17505" y="2307745"/>
                  <a:pt x="0" y="1988792"/>
                </a:cubicBezTo>
                <a:cubicBezTo>
                  <a:pt x="-17505" y="1669839"/>
                  <a:pt x="-11924" y="1584107"/>
                  <a:pt x="0" y="1253211"/>
                </a:cubicBezTo>
                <a:cubicBezTo>
                  <a:pt x="11924" y="922315"/>
                  <a:pt x="-7587" y="911211"/>
                  <a:pt x="0" y="735581"/>
                </a:cubicBezTo>
                <a:cubicBezTo>
                  <a:pt x="7587" y="559951"/>
                  <a:pt x="-24789" y="302587"/>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2574753219">
                  <a:prstGeom prst="rect">
                    <a:avLst/>
                  </a:prstGeom>
                  <ask:type>
                    <ask:lineSketchFreehand/>
                  </ask:type>
                </ask:lineSketchStyleProps>
              </a:ext>
            </a:extLst>
          </a:ln>
        </p:spPr>
      </p:pic>
      <p:pic>
        <p:nvPicPr>
          <p:cNvPr id="20" name="Picture 19">
            <a:extLst>
              <a:ext uri="{FF2B5EF4-FFF2-40B4-BE49-F238E27FC236}">
                <a16:creationId xmlns:a16="http://schemas.microsoft.com/office/drawing/2014/main" id="{C7C49272-E203-3A8B-322E-FD394D104373}"/>
              </a:ext>
            </a:extLst>
          </p:cNvPr>
          <p:cNvPicPr>
            <a:picLocks noChangeAspect="1"/>
          </p:cNvPicPr>
          <p:nvPr/>
        </p:nvPicPr>
        <p:blipFill>
          <a:blip r:embed="rId16"/>
          <a:srcRect l="1977" t="4153" r="5639" b="4556"/>
          <a:stretch/>
        </p:blipFill>
        <p:spPr>
          <a:xfrm>
            <a:off x="3810000" y="2114550"/>
            <a:ext cx="5837592" cy="2931339"/>
          </a:xfrm>
          <a:prstGeom prst="rect">
            <a:avLst/>
          </a:prstGeom>
        </p:spPr>
      </p:pic>
    </p:spTree>
    <p:extLst>
      <p:ext uri="{BB962C8B-B14F-4D97-AF65-F5344CB8AC3E}">
        <p14:creationId xmlns:p14="http://schemas.microsoft.com/office/powerpoint/2010/main" val="101763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11EA4-D67C-0886-44AA-564BC8B326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F62A87-1B5E-0E6F-DE08-ABEC76817BD2}"/>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591B4E0D-30AF-5145-698B-F4449405FE32}"/>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83880B18-D92C-3363-D70C-FDBC42FD0FA9}"/>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C97B4345-A064-7DB2-B85A-E96B5FA7D214}"/>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B0523F00-A38F-5903-49D2-963C75A3780C}"/>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91032968-D052-9FEB-0B76-EF07C449FDDD}"/>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5D5EB470-9616-1648-E76E-DE0298DD1540}"/>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33FDDA44-F69D-3F62-9044-52521C6AFF65}"/>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393274AA-28CB-3981-1192-B12A3383CAFD}"/>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436D75E3-3A0B-02C2-BF17-7EB789EC2F40}"/>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AE5D3783-E914-4836-7D6A-83326B035304}"/>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2867C80E-1369-367E-C265-52E98D83BD56}"/>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DB9CA8BE-7EE9-1BDF-26CA-A3BCF9B8DA76}"/>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E32581AA-E4A9-937A-074D-FFB78715FD1C}"/>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5BAE674F-EBE8-9FC5-F091-FFE2400E8CBD}"/>
              </a:ext>
            </a:extLst>
          </p:cNvPr>
          <p:cNvPicPr>
            <a:picLocks noChangeAspect="1"/>
          </p:cNvPicPr>
          <p:nvPr/>
        </p:nvPicPr>
        <p:blipFill>
          <a:blip r:embed="rId15"/>
          <a:stretch>
            <a:fillRect/>
          </a:stretch>
        </p:blipFill>
        <p:spPr>
          <a:xfrm>
            <a:off x="444195" y="704626"/>
            <a:ext cx="11303607" cy="5448745"/>
          </a:xfrm>
          <a:solidFill>
            <a:srgbClr val="E5F1DD"/>
          </a:solidFill>
          <a:ln w="57150">
            <a:solidFill>
              <a:schemeClr val="tx2"/>
            </a:solidFill>
          </a:ln>
        </p:spPr>
      </p:pic>
      <p:pic>
        <p:nvPicPr>
          <p:cNvPr id="5" name="Picture 4">
            <a:extLst>
              <a:ext uri="{FF2B5EF4-FFF2-40B4-BE49-F238E27FC236}">
                <a16:creationId xmlns:a16="http://schemas.microsoft.com/office/drawing/2014/main" id="{2857D92F-FE67-FAEB-50E0-F9498CB071FA}"/>
              </a:ext>
            </a:extLst>
          </p:cNvPr>
          <p:cNvPicPr>
            <a:picLocks noChangeAspect="1"/>
          </p:cNvPicPr>
          <p:nvPr/>
        </p:nvPicPr>
        <p:blipFill>
          <a:blip r:embed="rId16"/>
          <a:stretch>
            <a:fillRect/>
          </a:stretch>
        </p:blipFill>
        <p:spPr>
          <a:xfrm>
            <a:off x="365019" y="609342"/>
            <a:ext cx="7500344" cy="5786810"/>
          </a:xfrm>
          <a:custGeom>
            <a:avLst/>
            <a:gdLst>
              <a:gd name="connsiteX0" fmla="*/ 0 w 7500344"/>
              <a:gd name="connsiteY0" fmla="*/ 0 h 5786810"/>
              <a:gd name="connsiteX1" fmla="*/ 456839 w 7500344"/>
              <a:gd name="connsiteY1" fmla="*/ 0 h 5786810"/>
              <a:gd name="connsiteX2" fmla="*/ 1213692 w 7500344"/>
              <a:gd name="connsiteY2" fmla="*/ 0 h 5786810"/>
              <a:gd name="connsiteX3" fmla="*/ 1820538 w 7500344"/>
              <a:gd name="connsiteY3" fmla="*/ 0 h 5786810"/>
              <a:gd name="connsiteX4" fmla="*/ 2427384 w 7500344"/>
              <a:gd name="connsiteY4" fmla="*/ 0 h 5786810"/>
              <a:gd name="connsiteX5" fmla="*/ 2884223 w 7500344"/>
              <a:gd name="connsiteY5" fmla="*/ 0 h 5786810"/>
              <a:gd name="connsiteX6" fmla="*/ 3566073 w 7500344"/>
              <a:gd name="connsiteY6" fmla="*/ 0 h 5786810"/>
              <a:gd name="connsiteX7" fmla="*/ 4397929 w 7500344"/>
              <a:gd name="connsiteY7" fmla="*/ 0 h 5786810"/>
              <a:gd name="connsiteX8" fmla="*/ 4854768 w 7500344"/>
              <a:gd name="connsiteY8" fmla="*/ 0 h 5786810"/>
              <a:gd name="connsiteX9" fmla="*/ 5461614 w 7500344"/>
              <a:gd name="connsiteY9" fmla="*/ 0 h 5786810"/>
              <a:gd name="connsiteX10" fmla="*/ 5918453 w 7500344"/>
              <a:gd name="connsiteY10" fmla="*/ 0 h 5786810"/>
              <a:gd name="connsiteX11" fmla="*/ 6750310 w 7500344"/>
              <a:gd name="connsiteY11" fmla="*/ 0 h 5786810"/>
              <a:gd name="connsiteX12" fmla="*/ 7500344 w 7500344"/>
              <a:gd name="connsiteY12" fmla="*/ 0 h 5786810"/>
              <a:gd name="connsiteX13" fmla="*/ 7500344 w 7500344"/>
              <a:gd name="connsiteY13" fmla="*/ 527243 h 5786810"/>
              <a:gd name="connsiteX14" fmla="*/ 7500344 w 7500344"/>
              <a:gd name="connsiteY14" fmla="*/ 1228090 h 5786810"/>
              <a:gd name="connsiteX15" fmla="*/ 7500344 w 7500344"/>
              <a:gd name="connsiteY15" fmla="*/ 1928937 h 5786810"/>
              <a:gd name="connsiteX16" fmla="*/ 7500344 w 7500344"/>
              <a:gd name="connsiteY16" fmla="*/ 2687652 h 5786810"/>
              <a:gd name="connsiteX17" fmla="*/ 7500344 w 7500344"/>
              <a:gd name="connsiteY17" fmla="*/ 3388499 h 5786810"/>
              <a:gd name="connsiteX18" fmla="*/ 7500344 w 7500344"/>
              <a:gd name="connsiteY18" fmla="*/ 3915741 h 5786810"/>
              <a:gd name="connsiteX19" fmla="*/ 7500344 w 7500344"/>
              <a:gd name="connsiteY19" fmla="*/ 4674457 h 5786810"/>
              <a:gd name="connsiteX20" fmla="*/ 7500344 w 7500344"/>
              <a:gd name="connsiteY20" fmla="*/ 5201699 h 5786810"/>
              <a:gd name="connsiteX21" fmla="*/ 7500344 w 7500344"/>
              <a:gd name="connsiteY21" fmla="*/ 5786810 h 5786810"/>
              <a:gd name="connsiteX22" fmla="*/ 6893498 w 7500344"/>
              <a:gd name="connsiteY22" fmla="*/ 5786810 h 5786810"/>
              <a:gd name="connsiteX23" fmla="*/ 6061642 w 7500344"/>
              <a:gd name="connsiteY23" fmla="*/ 5786810 h 5786810"/>
              <a:gd name="connsiteX24" fmla="*/ 5304789 w 7500344"/>
              <a:gd name="connsiteY24" fmla="*/ 5786810 h 5786810"/>
              <a:gd name="connsiteX25" fmla="*/ 4472932 w 7500344"/>
              <a:gd name="connsiteY25" fmla="*/ 5786810 h 5786810"/>
              <a:gd name="connsiteX26" fmla="*/ 3716080 w 7500344"/>
              <a:gd name="connsiteY26" fmla="*/ 5786810 h 5786810"/>
              <a:gd name="connsiteX27" fmla="*/ 3259240 w 7500344"/>
              <a:gd name="connsiteY27" fmla="*/ 5786810 h 5786810"/>
              <a:gd name="connsiteX28" fmla="*/ 2652394 w 7500344"/>
              <a:gd name="connsiteY28" fmla="*/ 5786810 h 5786810"/>
              <a:gd name="connsiteX29" fmla="*/ 2045548 w 7500344"/>
              <a:gd name="connsiteY29" fmla="*/ 5786810 h 5786810"/>
              <a:gd name="connsiteX30" fmla="*/ 1288695 w 7500344"/>
              <a:gd name="connsiteY30" fmla="*/ 5786810 h 5786810"/>
              <a:gd name="connsiteX31" fmla="*/ 681849 w 7500344"/>
              <a:gd name="connsiteY31" fmla="*/ 5786810 h 5786810"/>
              <a:gd name="connsiteX32" fmla="*/ 0 w 7500344"/>
              <a:gd name="connsiteY32" fmla="*/ 5786810 h 5786810"/>
              <a:gd name="connsiteX33" fmla="*/ 0 w 7500344"/>
              <a:gd name="connsiteY33" fmla="*/ 5028095 h 5786810"/>
              <a:gd name="connsiteX34" fmla="*/ 0 w 7500344"/>
              <a:gd name="connsiteY34" fmla="*/ 4269380 h 5786810"/>
              <a:gd name="connsiteX35" fmla="*/ 0 w 7500344"/>
              <a:gd name="connsiteY35" fmla="*/ 3742137 h 5786810"/>
              <a:gd name="connsiteX36" fmla="*/ 0 w 7500344"/>
              <a:gd name="connsiteY36" fmla="*/ 3272763 h 5786810"/>
              <a:gd name="connsiteX37" fmla="*/ 0 w 7500344"/>
              <a:gd name="connsiteY37" fmla="*/ 2745520 h 5786810"/>
              <a:gd name="connsiteX38" fmla="*/ 0 w 7500344"/>
              <a:gd name="connsiteY38" fmla="*/ 2160409 h 5786810"/>
              <a:gd name="connsiteX39" fmla="*/ 0 w 7500344"/>
              <a:gd name="connsiteY39" fmla="*/ 1691034 h 5786810"/>
              <a:gd name="connsiteX40" fmla="*/ 0 w 7500344"/>
              <a:gd name="connsiteY40" fmla="*/ 932319 h 5786810"/>
              <a:gd name="connsiteX41" fmla="*/ 0 w 7500344"/>
              <a:gd name="connsiteY41" fmla="*/ 0 h 578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500344" h="5786810" fill="none" extrusionOk="0">
                <a:moveTo>
                  <a:pt x="0" y="0"/>
                </a:moveTo>
                <a:cubicBezTo>
                  <a:pt x="213632" y="-4534"/>
                  <a:pt x="305372" y="9327"/>
                  <a:pt x="456839" y="0"/>
                </a:cubicBezTo>
                <a:cubicBezTo>
                  <a:pt x="608306" y="-9327"/>
                  <a:pt x="979479" y="-11228"/>
                  <a:pt x="1213692" y="0"/>
                </a:cubicBezTo>
                <a:cubicBezTo>
                  <a:pt x="1447905" y="11228"/>
                  <a:pt x="1591923" y="25016"/>
                  <a:pt x="1820538" y="0"/>
                </a:cubicBezTo>
                <a:cubicBezTo>
                  <a:pt x="2049153" y="-25016"/>
                  <a:pt x="2156266" y="26057"/>
                  <a:pt x="2427384" y="0"/>
                </a:cubicBezTo>
                <a:cubicBezTo>
                  <a:pt x="2698502" y="-26057"/>
                  <a:pt x="2765871" y="9683"/>
                  <a:pt x="2884223" y="0"/>
                </a:cubicBezTo>
                <a:cubicBezTo>
                  <a:pt x="3002575" y="-9683"/>
                  <a:pt x="3302031" y="8004"/>
                  <a:pt x="3566073" y="0"/>
                </a:cubicBezTo>
                <a:cubicBezTo>
                  <a:pt x="3830115" y="-8004"/>
                  <a:pt x="4070025" y="25696"/>
                  <a:pt x="4397929" y="0"/>
                </a:cubicBezTo>
                <a:cubicBezTo>
                  <a:pt x="4725833" y="-25696"/>
                  <a:pt x="4751224" y="-19692"/>
                  <a:pt x="4854768" y="0"/>
                </a:cubicBezTo>
                <a:cubicBezTo>
                  <a:pt x="4958312" y="19692"/>
                  <a:pt x="5201223" y="17786"/>
                  <a:pt x="5461614" y="0"/>
                </a:cubicBezTo>
                <a:cubicBezTo>
                  <a:pt x="5722005" y="-17786"/>
                  <a:pt x="5776110" y="-4635"/>
                  <a:pt x="5918453" y="0"/>
                </a:cubicBezTo>
                <a:cubicBezTo>
                  <a:pt x="6060796" y="4635"/>
                  <a:pt x="6349150" y="-36103"/>
                  <a:pt x="6750310" y="0"/>
                </a:cubicBezTo>
                <a:cubicBezTo>
                  <a:pt x="7151470" y="36103"/>
                  <a:pt x="7312514" y="-33416"/>
                  <a:pt x="7500344" y="0"/>
                </a:cubicBezTo>
                <a:cubicBezTo>
                  <a:pt x="7478001" y="229806"/>
                  <a:pt x="7505468" y="266886"/>
                  <a:pt x="7500344" y="527243"/>
                </a:cubicBezTo>
                <a:cubicBezTo>
                  <a:pt x="7495220" y="787600"/>
                  <a:pt x="7498471" y="935742"/>
                  <a:pt x="7500344" y="1228090"/>
                </a:cubicBezTo>
                <a:cubicBezTo>
                  <a:pt x="7502217" y="1520438"/>
                  <a:pt x="7529197" y="1632438"/>
                  <a:pt x="7500344" y="1928937"/>
                </a:cubicBezTo>
                <a:cubicBezTo>
                  <a:pt x="7471491" y="2225436"/>
                  <a:pt x="7462841" y="2319943"/>
                  <a:pt x="7500344" y="2687652"/>
                </a:cubicBezTo>
                <a:cubicBezTo>
                  <a:pt x="7537847" y="3055361"/>
                  <a:pt x="7526536" y="3103509"/>
                  <a:pt x="7500344" y="3388499"/>
                </a:cubicBezTo>
                <a:cubicBezTo>
                  <a:pt x="7474152" y="3673489"/>
                  <a:pt x="7525509" y="3783329"/>
                  <a:pt x="7500344" y="3915741"/>
                </a:cubicBezTo>
                <a:cubicBezTo>
                  <a:pt x="7475179" y="4048153"/>
                  <a:pt x="7534743" y="4496842"/>
                  <a:pt x="7500344" y="4674457"/>
                </a:cubicBezTo>
                <a:cubicBezTo>
                  <a:pt x="7465945" y="4852072"/>
                  <a:pt x="7482493" y="4972948"/>
                  <a:pt x="7500344" y="5201699"/>
                </a:cubicBezTo>
                <a:cubicBezTo>
                  <a:pt x="7518195" y="5430450"/>
                  <a:pt x="7477954" y="5537203"/>
                  <a:pt x="7500344" y="5786810"/>
                </a:cubicBezTo>
                <a:cubicBezTo>
                  <a:pt x="7287781" y="5790729"/>
                  <a:pt x="7027543" y="5793762"/>
                  <a:pt x="6893498" y="5786810"/>
                </a:cubicBezTo>
                <a:cubicBezTo>
                  <a:pt x="6759453" y="5779858"/>
                  <a:pt x="6454899" y="5788227"/>
                  <a:pt x="6061642" y="5786810"/>
                </a:cubicBezTo>
                <a:cubicBezTo>
                  <a:pt x="5668385" y="5785393"/>
                  <a:pt x="5500631" y="5787371"/>
                  <a:pt x="5304789" y="5786810"/>
                </a:cubicBezTo>
                <a:cubicBezTo>
                  <a:pt x="5108947" y="5786249"/>
                  <a:pt x="4798724" y="5798342"/>
                  <a:pt x="4472932" y="5786810"/>
                </a:cubicBezTo>
                <a:cubicBezTo>
                  <a:pt x="4147140" y="5775278"/>
                  <a:pt x="4002434" y="5794051"/>
                  <a:pt x="3716080" y="5786810"/>
                </a:cubicBezTo>
                <a:cubicBezTo>
                  <a:pt x="3429726" y="5779569"/>
                  <a:pt x="3389226" y="5791322"/>
                  <a:pt x="3259240" y="5786810"/>
                </a:cubicBezTo>
                <a:cubicBezTo>
                  <a:pt x="3129254" y="5782298"/>
                  <a:pt x="2841680" y="5782898"/>
                  <a:pt x="2652394" y="5786810"/>
                </a:cubicBezTo>
                <a:cubicBezTo>
                  <a:pt x="2463108" y="5790722"/>
                  <a:pt x="2185456" y="5761849"/>
                  <a:pt x="2045548" y="5786810"/>
                </a:cubicBezTo>
                <a:cubicBezTo>
                  <a:pt x="1905640" y="5811771"/>
                  <a:pt x="1446229" y="5796933"/>
                  <a:pt x="1288695" y="5786810"/>
                </a:cubicBezTo>
                <a:cubicBezTo>
                  <a:pt x="1131161" y="5776687"/>
                  <a:pt x="945101" y="5792946"/>
                  <a:pt x="681849" y="5786810"/>
                </a:cubicBezTo>
                <a:cubicBezTo>
                  <a:pt x="418597" y="5780674"/>
                  <a:pt x="320373" y="5754125"/>
                  <a:pt x="0" y="5786810"/>
                </a:cubicBezTo>
                <a:cubicBezTo>
                  <a:pt x="30919" y="5438440"/>
                  <a:pt x="12648" y="5307259"/>
                  <a:pt x="0" y="5028095"/>
                </a:cubicBezTo>
                <a:cubicBezTo>
                  <a:pt x="-12648" y="4748931"/>
                  <a:pt x="-27157" y="4590922"/>
                  <a:pt x="0" y="4269380"/>
                </a:cubicBezTo>
                <a:cubicBezTo>
                  <a:pt x="27157" y="3947839"/>
                  <a:pt x="330" y="3854921"/>
                  <a:pt x="0" y="3742137"/>
                </a:cubicBezTo>
                <a:cubicBezTo>
                  <a:pt x="-330" y="3629353"/>
                  <a:pt x="-10705" y="3387855"/>
                  <a:pt x="0" y="3272763"/>
                </a:cubicBezTo>
                <a:cubicBezTo>
                  <a:pt x="10705" y="3157671"/>
                  <a:pt x="22491" y="2861474"/>
                  <a:pt x="0" y="2745520"/>
                </a:cubicBezTo>
                <a:cubicBezTo>
                  <a:pt x="-22491" y="2629566"/>
                  <a:pt x="-18047" y="2318743"/>
                  <a:pt x="0" y="2160409"/>
                </a:cubicBezTo>
                <a:cubicBezTo>
                  <a:pt x="18047" y="2002075"/>
                  <a:pt x="1108" y="1800295"/>
                  <a:pt x="0" y="1691034"/>
                </a:cubicBezTo>
                <a:cubicBezTo>
                  <a:pt x="-1108" y="1581774"/>
                  <a:pt x="-400" y="1264300"/>
                  <a:pt x="0" y="932319"/>
                </a:cubicBezTo>
                <a:cubicBezTo>
                  <a:pt x="400" y="600339"/>
                  <a:pt x="27360" y="222130"/>
                  <a:pt x="0" y="0"/>
                </a:cubicBezTo>
                <a:close/>
              </a:path>
              <a:path w="7500344" h="5786810" stroke="0" extrusionOk="0">
                <a:moveTo>
                  <a:pt x="0" y="0"/>
                </a:moveTo>
                <a:cubicBezTo>
                  <a:pt x="346887" y="7691"/>
                  <a:pt x="602427" y="-21185"/>
                  <a:pt x="756853" y="0"/>
                </a:cubicBezTo>
                <a:cubicBezTo>
                  <a:pt x="911279" y="21185"/>
                  <a:pt x="1156150" y="-22782"/>
                  <a:pt x="1288695" y="0"/>
                </a:cubicBezTo>
                <a:cubicBezTo>
                  <a:pt x="1421240" y="22782"/>
                  <a:pt x="1825626" y="20326"/>
                  <a:pt x="2045548" y="0"/>
                </a:cubicBezTo>
                <a:cubicBezTo>
                  <a:pt x="2265470" y="-20326"/>
                  <a:pt x="2398709" y="5306"/>
                  <a:pt x="2577391" y="0"/>
                </a:cubicBezTo>
                <a:cubicBezTo>
                  <a:pt x="2756073" y="-5306"/>
                  <a:pt x="2862370" y="3944"/>
                  <a:pt x="3034230" y="0"/>
                </a:cubicBezTo>
                <a:cubicBezTo>
                  <a:pt x="3206090" y="-3944"/>
                  <a:pt x="3562085" y="1183"/>
                  <a:pt x="3866086" y="0"/>
                </a:cubicBezTo>
                <a:cubicBezTo>
                  <a:pt x="4170087" y="-1183"/>
                  <a:pt x="4277443" y="29776"/>
                  <a:pt x="4622939" y="0"/>
                </a:cubicBezTo>
                <a:cubicBezTo>
                  <a:pt x="4968435" y="-29776"/>
                  <a:pt x="5161658" y="17730"/>
                  <a:pt x="5379792" y="0"/>
                </a:cubicBezTo>
                <a:cubicBezTo>
                  <a:pt x="5597926" y="-17730"/>
                  <a:pt x="5843651" y="7932"/>
                  <a:pt x="6061642" y="0"/>
                </a:cubicBezTo>
                <a:cubicBezTo>
                  <a:pt x="6279633" y="-7932"/>
                  <a:pt x="6515034" y="25766"/>
                  <a:pt x="6668488" y="0"/>
                </a:cubicBezTo>
                <a:cubicBezTo>
                  <a:pt x="6821942" y="-25766"/>
                  <a:pt x="7227466" y="-32829"/>
                  <a:pt x="7500344" y="0"/>
                </a:cubicBezTo>
                <a:cubicBezTo>
                  <a:pt x="7504051" y="163232"/>
                  <a:pt x="7502802" y="409769"/>
                  <a:pt x="7500344" y="527243"/>
                </a:cubicBezTo>
                <a:cubicBezTo>
                  <a:pt x="7497886" y="644717"/>
                  <a:pt x="7517519" y="943396"/>
                  <a:pt x="7500344" y="1285958"/>
                </a:cubicBezTo>
                <a:cubicBezTo>
                  <a:pt x="7483169" y="1628521"/>
                  <a:pt x="7484663" y="1704013"/>
                  <a:pt x="7500344" y="1986805"/>
                </a:cubicBezTo>
                <a:cubicBezTo>
                  <a:pt x="7516025" y="2269597"/>
                  <a:pt x="7482766" y="2274385"/>
                  <a:pt x="7500344" y="2514047"/>
                </a:cubicBezTo>
                <a:cubicBezTo>
                  <a:pt x="7517922" y="2753709"/>
                  <a:pt x="7471337" y="3044015"/>
                  <a:pt x="7500344" y="3272763"/>
                </a:cubicBezTo>
                <a:cubicBezTo>
                  <a:pt x="7529351" y="3501511"/>
                  <a:pt x="7513374" y="3563473"/>
                  <a:pt x="7500344" y="3742137"/>
                </a:cubicBezTo>
                <a:cubicBezTo>
                  <a:pt x="7487314" y="3920801"/>
                  <a:pt x="7509511" y="4098423"/>
                  <a:pt x="7500344" y="4327248"/>
                </a:cubicBezTo>
                <a:cubicBezTo>
                  <a:pt x="7491177" y="4556073"/>
                  <a:pt x="7501651" y="4716247"/>
                  <a:pt x="7500344" y="5028095"/>
                </a:cubicBezTo>
                <a:cubicBezTo>
                  <a:pt x="7499037" y="5339943"/>
                  <a:pt x="7487221" y="5423988"/>
                  <a:pt x="7500344" y="5786810"/>
                </a:cubicBezTo>
                <a:cubicBezTo>
                  <a:pt x="7217018" y="5798056"/>
                  <a:pt x="7024050" y="5804827"/>
                  <a:pt x="6743491" y="5786810"/>
                </a:cubicBezTo>
                <a:cubicBezTo>
                  <a:pt x="6462932" y="5768793"/>
                  <a:pt x="6352157" y="5805857"/>
                  <a:pt x="6136645" y="5786810"/>
                </a:cubicBezTo>
                <a:cubicBezTo>
                  <a:pt x="5921133" y="5767763"/>
                  <a:pt x="5539631" y="5761366"/>
                  <a:pt x="5304789" y="5786810"/>
                </a:cubicBezTo>
                <a:cubicBezTo>
                  <a:pt x="5069947" y="5812254"/>
                  <a:pt x="4989046" y="5802089"/>
                  <a:pt x="4847950" y="5786810"/>
                </a:cubicBezTo>
                <a:cubicBezTo>
                  <a:pt x="4706854" y="5771531"/>
                  <a:pt x="4378753" y="5798203"/>
                  <a:pt x="4016093" y="5786810"/>
                </a:cubicBezTo>
                <a:cubicBezTo>
                  <a:pt x="3653433" y="5775417"/>
                  <a:pt x="3377258" y="5751616"/>
                  <a:pt x="3184237" y="5786810"/>
                </a:cubicBezTo>
                <a:cubicBezTo>
                  <a:pt x="2991216" y="5822004"/>
                  <a:pt x="2698849" y="5769292"/>
                  <a:pt x="2427384" y="5786810"/>
                </a:cubicBezTo>
                <a:cubicBezTo>
                  <a:pt x="2155919" y="5804328"/>
                  <a:pt x="2102570" y="5815684"/>
                  <a:pt x="1820538" y="5786810"/>
                </a:cubicBezTo>
                <a:cubicBezTo>
                  <a:pt x="1538506" y="5757936"/>
                  <a:pt x="1559058" y="5765922"/>
                  <a:pt x="1363699" y="5786810"/>
                </a:cubicBezTo>
                <a:cubicBezTo>
                  <a:pt x="1168340" y="5807698"/>
                  <a:pt x="898094" y="5787569"/>
                  <a:pt x="756853" y="5786810"/>
                </a:cubicBezTo>
                <a:cubicBezTo>
                  <a:pt x="615612" y="5786051"/>
                  <a:pt x="366687" y="5750675"/>
                  <a:pt x="0" y="5786810"/>
                </a:cubicBezTo>
                <a:cubicBezTo>
                  <a:pt x="29857" y="5495020"/>
                  <a:pt x="-1880" y="5264386"/>
                  <a:pt x="0" y="5028095"/>
                </a:cubicBezTo>
                <a:cubicBezTo>
                  <a:pt x="1880" y="4791804"/>
                  <a:pt x="-15861" y="4519827"/>
                  <a:pt x="0" y="4385116"/>
                </a:cubicBezTo>
                <a:cubicBezTo>
                  <a:pt x="15861" y="4250405"/>
                  <a:pt x="20427" y="4092534"/>
                  <a:pt x="0" y="3915741"/>
                </a:cubicBezTo>
                <a:cubicBezTo>
                  <a:pt x="-20427" y="3738948"/>
                  <a:pt x="17853" y="3456845"/>
                  <a:pt x="0" y="3157026"/>
                </a:cubicBezTo>
                <a:cubicBezTo>
                  <a:pt x="-17853" y="2857207"/>
                  <a:pt x="-12657" y="2834782"/>
                  <a:pt x="0" y="2687652"/>
                </a:cubicBezTo>
                <a:cubicBezTo>
                  <a:pt x="12657" y="2540522"/>
                  <a:pt x="4601" y="2090726"/>
                  <a:pt x="0" y="1928937"/>
                </a:cubicBezTo>
                <a:cubicBezTo>
                  <a:pt x="-4601" y="1767149"/>
                  <a:pt x="26021" y="1525445"/>
                  <a:pt x="0" y="1343826"/>
                </a:cubicBezTo>
                <a:cubicBezTo>
                  <a:pt x="-26021" y="1162207"/>
                  <a:pt x="-23123" y="850791"/>
                  <a:pt x="0" y="700847"/>
                </a:cubicBezTo>
                <a:cubicBezTo>
                  <a:pt x="23123" y="550903"/>
                  <a:pt x="17733" y="328932"/>
                  <a:pt x="0" y="0"/>
                </a:cubicBezTo>
                <a:close/>
              </a:path>
            </a:pathLst>
          </a:custGeom>
          <a:solidFill>
            <a:srgbClr val="E5F1DD"/>
          </a:solidFill>
          <a:ln w="57150">
            <a:solidFill>
              <a:schemeClr val="tx2"/>
            </a:solidFill>
            <a:extLst>
              <a:ext uri="{C807C97D-BFC1-408E-A445-0C87EB9F89A2}">
                <ask:lineSketchStyleProps xmlns:ask="http://schemas.microsoft.com/office/drawing/2018/sketchyshapes" sd="207175591">
                  <a:prstGeom prst="rect">
                    <a:avLst/>
                  </a:prstGeom>
                  <ask:type>
                    <ask:lineSketchFreehand/>
                  </ask:type>
                </ask:lineSketchStyleProps>
              </a:ext>
            </a:extLst>
          </a:ln>
        </p:spPr>
      </p:pic>
      <p:sp>
        <p:nvSpPr>
          <p:cNvPr id="22" name="Oval 21">
            <a:extLst>
              <a:ext uri="{FF2B5EF4-FFF2-40B4-BE49-F238E27FC236}">
                <a16:creationId xmlns:a16="http://schemas.microsoft.com/office/drawing/2014/main" id="{711C9422-DA8D-B52F-47A9-75F4DAC36E85}"/>
              </a:ext>
            </a:extLst>
          </p:cNvPr>
          <p:cNvSpPr/>
          <p:nvPr/>
        </p:nvSpPr>
        <p:spPr>
          <a:xfrm>
            <a:off x="294583" y="1319963"/>
            <a:ext cx="1351128" cy="27746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3F131D59-8378-1ACA-E7EF-17E2BA27DC02}"/>
              </a:ext>
            </a:extLst>
          </p:cNvPr>
          <p:cNvSpPr txBox="1"/>
          <p:nvPr/>
        </p:nvSpPr>
        <p:spPr>
          <a:xfrm>
            <a:off x="8729226" y="970576"/>
            <a:ext cx="3540001" cy="707886"/>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j-lt"/>
              </a:rPr>
              <a:t>What is going to happen</a:t>
            </a:r>
          </a:p>
          <a:p>
            <a:pPr marL="285750" indent="-285750">
              <a:buFont typeface="Arial" panose="020B0604020202020204" pitchFamily="34" charset="0"/>
              <a:buChar char="•"/>
            </a:pPr>
            <a:r>
              <a:rPr lang="en-GB" sz="2000" dirty="0">
                <a:latin typeface="+mj-lt"/>
              </a:rPr>
              <a:t>What is expected of me</a:t>
            </a:r>
          </a:p>
        </p:txBody>
      </p:sp>
      <p:sp>
        <p:nvSpPr>
          <p:cNvPr id="24" name="Oval 23">
            <a:extLst>
              <a:ext uri="{FF2B5EF4-FFF2-40B4-BE49-F238E27FC236}">
                <a16:creationId xmlns:a16="http://schemas.microsoft.com/office/drawing/2014/main" id="{3FCD51ED-0CD1-BD1C-5EC2-F6164F80229A}"/>
              </a:ext>
            </a:extLst>
          </p:cNvPr>
          <p:cNvSpPr/>
          <p:nvPr/>
        </p:nvSpPr>
        <p:spPr>
          <a:xfrm>
            <a:off x="210845" y="1580085"/>
            <a:ext cx="1948638" cy="297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F421E7D-13B0-E9B0-85DE-E35131D324EB}"/>
              </a:ext>
            </a:extLst>
          </p:cNvPr>
          <p:cNvSpPr/>
          <p:nvPr/>
        </p:nvSpPr>
        <p:spPr>
          <a:xfrm>
            <a:off x="282876" y="1840204"/>
            <a:ext cx="1351128" cy="27746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563B60F-AA52-2CEF-3FCC-53D30C5F26C9}"/>
              </a:ext>
            </a:extLst>
          </p:cNvPr>
          <p:cNvSpPr/>
          <p:nvPr/>
        </p:nvSpPr>
        <p:spPr>
          <a:xfrm>
            <a:off x="264820" y="2613305"/>
            <a:ext cx="1948638" cy="297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5C045B26-A26A-298B-05D9-504F2378EC61}"/>
              </a:ext>
            </a:extLst>
          </p:cNvPr>
          <p:cNvSpPr txBox="1"/>
          <p:nvPr/>
        </p:nvSpPr>
        <p:spPr>
          <a:xfrm>
            <a:off x="8746584" y="4606245"/>
            <a:ext cx="3540001"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j-lt"/>
              </a:rPr>
              <a:t>Legal rights</a:t>
            </a:r>
          </a:p>
          <a:p>
            <a:pPr marL="285750" indent="-285750">
              <a:buFont typeface="Arial" panose="020B0604020202020204" pitchFamily="34" charset="0"/>
              <a:buChar char="•"/>
            </a:pPr>
            <a:r>
              <a:rPr lang="en-GB" sz="2000" dirty="0">
                <a:latin typeface="+mj-lt"/>
              </a:rPr>
              <a:t>How to make a complaint</a:t>
            </a:r>
          </a:p>
          <a:p>
            <a:pPr marL="285750" indent="-285750">
              <a:buFont typeface="Arial" panose="020B0604020202020204" pitchFamily="34" charset="0"/>
              <a:buChar char="•"/>
            </a:pPr>
            <a:r>
              <a:rPr lang="en-GB" sz="2000" dirty="0">
                <a:latin typeface="+mj-lt"/>
              </a:rPr>
              <a:t>What the researcher looks like</a:t>
            </a:r>
          </a:p>
        </p:txBody>
      </p:sp>
      <p:sp>
        <p:nvSpPr>
          <p:cNvPr id="28" name="Arrow: Up-Down 27">
            <a:extLst>
              <a:ext uri="{FF2B5EF4-FFF2-40B4-BE49-F238E27FC236}">
                <a16:creationId xmlns:a16="http://schemas.microsoft.com/office/drawing/2014/main" id="{C42AEC10-B555-5A69-D3CB-031C6C01A18D}"/>
              </a:ext>
            </a:extLst>
          </p:cNvPr>
          <p:cNvSpPr/>
          <p:nvPr/>
        </p:nvSpPr>
        <p:spPr>
          <a:xfrm>
            <a:off x="7989988" y="537616"/>
            <a:ext cx="708415" cy="5934305"/>
          </a:xfrm>
          <a:prstGeom prst="upDownArrow">
            <a:avLst/>
          </a:prstGeom>
          <a:gradFill>
            <a:gsLst>
              <a:gs pos="0">
                <a:schemeClr val="accent5">
                  <a:lumMod val="75000"/>
                </a:schemeClr>
              </a:gs>
              <a:gs pos="57000">
                <a:schemeClr val="accent1">
                  <a:lumMod val="45000"/>
                  <a:lumOff val="55000"/>
                </a:schemeClr>
              </a:gs>
              <a:gs pos="70000">
                <a:schemeClr val="accent1">
                  <a:lumMod val="45000"/>
                  <a:lumOff val="55000"/>
                </a:schemeClr>
              </a:gs>
              <a:gs pos="100000">
                <a:srgbClr val="EC5A68"/>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4647A36-6519-EE1E-758A-479E731628C9}"/>
              </a:ext>
            </a:extLst>
          </p:cNvPr>
          <p:cNvSpPr txBox="1"/>
          <p:nvPr/>
        </p:nvSpPr>
        <p:spPr>
          <a:xfrm>
            <a:off x="8701921" y="2034708"/>
            <a:ext cx="3540001"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j-lt"/>
              </a:rPr>
              <a:t>How long it will take</a:t>
            </a:r>
          </a:p>
          <a:p>
            <a:pPr marL="285750" indent="-285750">
              <a:buFont typeface="Arial" panose="020B0604020202020204" pitchFamily="34" charset="0"/>
              <a:buChar char="•"/>
            </a:pPr>
            <a:r>
              <a:rPr lang="en-GB" sz="2000" dirty="0">
                <a:latin typeface="+mj-lt"/>
              </a:rPr>
              <a:t>Who will see my information and what I say</a:t>
            </a:r>
          </a:p>
        </p:txBody>
      </p:sp>
      <p:sp>
        <p:nvSpPr>
          <p:cNvPr id="31" name="Oval 30">
            <a:extLst>
              <a:ext uri="{FF2B5EF4-FFF2-40B4-BE49-F238E27FC236}">
                <a16:creationId xmlns:a16="http://schemas.microsoft.com/office/drawing/2014/main" id="{3A2B0228-4421-4A1A-CA12-80A38EB59A38}"/>
              </a:ext>
            </a:extLst>
          </p:cNvPr>
          <p:cNvSpPr/>
          <p:nvPr/>
        </p:nvSpPr>
        <p:spPr>
          <a:xfrm>
            <a:off x="202018" y="6152897"/>
            <a:ext cx="1948638" cy="297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7C1211C5-ECD8-1D43-AB7A-DEE6732DE539}"/>
              </a:ext>
            </a:extLst>
          </p:cNvPr>
          <p:cNvSpPr/>
          <p:nvPr/>
        </p:nvSpPr>
        <p:spPr>
          <a:xfrm>
            <a:off x="267790" y="5838876"/>
            <a:ext cx="1948638" cy="297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a:extLst>
              <a:ext uri="{FF2B5EF4-FFF2-40B4-BE49-F238E27FC236}">
                <a16:creationId xmlns:a16="http://schemas.microsoft.com/office/drawing/2014/main" id="{7FE6806A-0F3B-B8BA-175C-C17F5E6A35F8}"/>
              </a:ext>
            </a:extLst>
          </p:cNvPr>
          <p:cNvSpPr/>
          <p:nvPr/>
        </p:nvSpPr>
        <p:spPr>
          <a:xfrm>
            <a:off x="264820" y="5527086"/>
            <a:ext cx="1948638" cy="29784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834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070F09-20BD-F45F-59BF-3D0365D73E27}"/>
              </a:ext>
            </a:extLst>
          </p:cNvPr>
          <p:cNvSpPr txBox="1"/>
          <p:nvPr/>
        </p:nvSpPr>
        <p:spPr>
          <a:xfrm>
            <a:off x="899495" y="797510"/>
            <a:ext cx="10850545" cy="5262979"/>
          </a:xfrm>
          <a:prstGeom prst="rect">
            <a:avLst/>
          </a:prstGeom>
          <a:noFill/>
        </p:spPr>
        <p:txBody>
          <a:bodyPr wrap="square" rtlCol="0">
            <a:spAutoFit/>
          </a:bodyPr>
          <a:lstStyle/>
          <a:p>
            <a:r>
              <a:rPr lang="en-GB" sz="4800" dirty="0">
                <a:solidFill>
                  <a:schemeClr val="bg1"/>
                </a:solidFill>
                <a:latin typeface="+mj-lt"/>
              </a:rPr>
              <a:t>… a cross-organisational design sprint to explore a question:</a:t>
            </a:r>
          </a:p>
          <a:p>
            <a:endParaRPr lang="en-GB" sz="4800" dirty="0">
              <a:solidFill>
                <a:schemeClr val="bg1"/>
              </a:solidFill>
              <a:latin typeface="+mj-lt"/>
            </a:endParaRPr>
          </a:p>
          <a:p>
            <a:pPr>
              <a:spcAft>
                <a:spcPts val="1134"/>
              </a:spcAft>
            </a:pPr>
            <a:r>
              <a:rPr lang="en-GB" sz="4800" b="1" dirty="0">
                <a:solidFill>
                  <a:schemeClr val="bg1"/>
                </a:solidFill>
                <a:latin typeface="+mj-lt"/>
              </a:rPr>
              <a:t>Do consent forms create barriers to participating in research for people with demand avoidance and/or high levels of anxiety?</a:t>
            </a:r>
          </a:p>
        </p:txBody>
      </p:sp>
    </p:spTree>
    <p:extLst>
      <p:ext uri="{BB962C8B-B14F-4D97-AF65-F5344CB8AC3E}">
        <p14:creationId xmlns:p14="http://schemas.microsoft.com/office/powerpoint/2010/main" val="3454278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6B75C-66C5-0930-A8EB-7D3FB212F8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E1C813-0B73-A072-56CC-34C5C713A07B}"/>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EE29320E-6B8E-3069-671E-C8FF4CB87332}"/>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C0D80957-C083-377F-05DE-963EF9E400D1}"/>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2CBDD8A5-AA23-453C-63BD-4116B0DD7A76}"/>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F1B68C9A-4EAE-10F8-A010-00E2F867C219}"/>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8E616B1E-BF2F-20B3-567A-76D52616842A}"/>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E3AE02D9-DCB2-F6FA-8091-B663D7614712}"/>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480881BA-C678-6FFC-D679-A08949DA5C76}"/>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FDD738EC-FF91-BB26-CC57-E48E52E969B7}"/>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2CDC2546-B4DB-6592-567D-A9239F516B1B}"/>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9E98E0AA-0F05-8490-6179-4699D5B9A08E}"/>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1252CA8A-84F7-1C13-5CBD-F4CE070D9C21}"/>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9E5D54D9-C3AF-1CE1-7019-73929333C5C9}"/>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B819090B-BAB7-9136-1729-0E57B5C7BAAD}"/>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B383378A-9E6E-21DE-9C13-1B50A1654F91}"/>
              </a:ext>
            </a:extLst>
          </p:cNvPr>
          <p:cNvPicPr>
            <a:picLocks noChangeAspect="1"/>
          </p:cNvPicPr>
          <p:nvPr/>
        </p:nvPicPr>
        <p:blipFill>
          <a:blip r:embed="rId15"/>
          <a:stretch>
            <a:fillRect/>
          </a:stretch>
        </p:blipFill>
        <p:spPr>
          <a:xfrm>
            <a:off x="444195" y="704626"/>
            <a:ext cx="11303607" cy="5448745"/>
          </a:xfrm>
          <a:solidFill>
            <a:srgbClr val="E5F1DD"/>
          </a:solidFill>
          <a:ln w="57150">
            <a:solidFill>
              <a:schemeClr val="tx2"/>
            </a:solidFill>
          </a:ln>
        </p:spPr>
      </p:pic>
      <p:sp>
        <p:nvSpPr>
          <p:cNvPr id="20" name="TextBox 19">
            <a:extLst>
              <a:ext uri="{FF2B5EF4-FFF2-40B4-BE49-F238E27FC236}">
                <a16:creationId xmlns:a16="http://schemas.microsoft.com/office/drawing/2014/main" id="{DEDB5FB9-A68C-3517-8124-2E84151688CF}"/>
              </a:ext>
            </a:extLst>
          </p:cNvPr>
          <p:cNvSpPr txBox="1"/>
          <p:nvPr/>
        </p:nvSpPr>
        <p:spPr>
          <a:xfrm>
            <a:off x="2831778" y="658625"/>
            <a:ext cx="6910390" cy="2554545"/>
          </a:xfrm>
          <a:prstGeom prst="rect">
            <a:avLst/>
          </a:prstGeom>
          <a:noFill/>
        </p:spPr>
        <p:txBody>
          <a:bodyPr wrap="square">
            <a:spAutoFit/>
          </a:bodyPr>
          <a:lstStyle/>
          <a:p>
            <a:r>
              <a:rPr lang="en-GB" sz="3200" dirty="0">
                <a:solidFill>
                  <a:prstClr val="white"/>
                </a:solidFill>
                <a:latin typeface="Abadi" panose="020B0604020104020204" pitchFamily="34" charset="0"/>
              </a:rPr>
              <a:t>“I liked the way it was laid out in small sections of text which were spaced out and had pictures, as this made it quicker and easier to read and understand and it wasn't too wordy.”</a:t>
            </a:r>
          </a:p>
        </p:txBody>
      </p:sp>
      <p:sp>
        <p:nvSpPr>
          <p:cNvPr id="21" name="TextBox 20">
            <a:extLst>
              <a:ext uri="{FF2B5EF4-FFF2-40B4-BE49-F238E27FC236}">
                <a16:creationId xmlns:a16="http://schemas.microsoft.com/office/drawing/2014/main" id="{173B195A-4810-1431-AE8D-7178DF250016}"/>
              </a:ext>
            </a:extLst>
          </p:cNvPr>
          <p:cNvSpPr txBox="1"/>
          <p:nvPr/>
        </p:nvSpPr>
        <p:spPr>
          <a:xfrm>
            <a:off x="2831778" y="3666424"/>
            <a:ext cx="6910390" cy="2554545"/>
          </a:xfrm>
          <a:prstGeom prst="rect">
            <a:avLst/>
          </a:prstGeom>
          <a:noFill/>
        </p:spPr>
        <p:txBody>
          <a:bodyPr wrap="square">
            <a:spAutoFit/>
          </a:bodyPr>
          <a:lstStyle/>
          <a:p>
            <a:r>
              <a:rPr lang="en-GB" sz="3200">
                <a:solidFill>
                  <a:prstClr val="white"/>
                </a:solidFill>
                <a:latin typeface="Abadi" panose="020B0604020104020204" pitchFamily="34" charset="0"/>
              </a:rPr>
              <a:t>“I found it very clear and easy to understand - which was comforting and made me feel confident to begin the tasks and that I wouldn't be confused.”</a:t>
            </a:r>
          </a:p>
        </p:txBody>
      </p:sp>
    </p:spTree>
    <p:extLst>
      <p:ext uri="{BB962C8B-B14F-4D97-AF65-F5344CB8AC3E}">
        <p14:creationId xmlns:p14="http://schemas.microsoft.com/office/powerpoint/2010/main" val="1184730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285B5-5866-150D-5AF4-A50A06AAF6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1CCEDF-EAC6-BD3F-8421-9389A3813CFE}"/>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B3DA4245-D210-6CA2-0726-1D65253BF72D}"/>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900933A0-0010-E07C-6DF9-C8EAB6C86B37}"/>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B1185AE6-65B9-5E37-4E5B-5E27C80E69F1}"/>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0CE1600E-AC59-8434-F761-4700AE1E3E70}"/>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011194E1-E173-179C-D95D-0B680414B62E}"/>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73748E1A-EDF3-32A8-5B23-F05574A5A90A}"/>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189D5C8C-6F59-2FAB-6378-44285FED22E0}"/>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D9AC1D20-1114-7A8C-2A86-81598917441F}"/>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15D1FBF7-678A-83DB-2F79-551B9C34B807}"/>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E5944D97-21B3-D0F6-B67C-99FDC0AECE03}"/>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13192E6B-E128-6463-5BC9-618B3C77F110}"/>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0C2E0805-7BD9-0921-7A5B-4341E87DE606}"/>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50E96393-DA15-D474-DBA3-58E9606A8BF7}"/>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FA1DD6B9-F840-1EE3-D137-0E44AE171907}"/>
              </a:ext>
            </a:extLst>
          </p:cNvPr>
          <p:cNvPicPr>
            <a:picLocks noChangeAspect="1"/>
          </p:cNvPicPr>
          <p:nvPr/>
        </p:nvPicPr>
        <p:blipFill>
          <a:blip r:embed="rId15"/>
          <a:stretch>
            <a:fillRect/>
          </a:stretch>
        </p:blipFill>
        <p:spPr>
          <a:xfrm>
            <a:off x="444195" y="704626"/>
            <a:ext cx="11303607" cy="5448745"/>
          </a:xfrm>
          <a:solidFill>
            <a:srgbClr val="E5F1DD"/>
          </a:solidFill>
          <a:ln w="57150">
            <a:solidFill>
              <a:schemeClr val="tx2"/>
            </a:solidFill>
          </a:ln>
        </p:spPr>
      </p:pic>
      <p:sp>
        <p:nvSpPr>
          <p:cNvPr id="19" name="TextBox 18">
            <a:extLst>
              <a:ext uri="{FF2B5EF4-FFF2-40B4-BE49-F238E27FC236}">
                <a16:creationId xmlns:a16="http://schemas.microsoft.com/office/drawing/2014/main" id="{43807D5E-72A7-986B-D90B-FDA906D197D9}"/>
              </a:ext>
            </a:extLst>
          </p:cNvPr>
          <p:cNvSpPr txBox="1"/>
          <p:nvPr/>
        </p:nvSpPr>
        <p:spPr>
          <a:xfrm>
            <a:off x="2777028" y="1476657"/>
            <a:ext cx="6637940" cy="1754326"/>
          </a:xfrm>
          <a:prstGeom prst="rect">
            <a:avLst/>
          </a:prstGeom>
          <a:noFill/>
        </p:spPr>
        <p:txBody>
          <a:bodyPr wrap="square">
            <a:spAutoFit/>
          </a:bodyPr>
          <a:lstStyle/>
          <a:p>
            <a:r>
              <a:rPr lang="en-GB" sz="3600" dirty="0">
                <a:solidFill>
                  <a:prstClr val="white"/>
                </a:solidFill>
                <a:latin typeface="Abadi" panose="020B0604020104020204" pitchFamily="34" charset="0"/>
              </a:rPr>
              <a:t>“I also didn’t really focus on it (it was kind of boring, sorry). It was a bit overwhelming, too”</a:t>
            </a:r>
          </a:p>
        </p:txBody>
      </p:sp>
      <p:sp>
        <p:nvSpPr>
          <p:cNvPr id="22" name="TextBox 21">
            <a:extLst>
              <a:ext uri="{FF2B5EF4-FFF2-40B4-BE49-F238E27FC236}">
                <a16:creationId xmlns:a16="http://schemas.microsoft.com/office/drawing/2014/main" id="{8F8635AB-819E-0B81-D6E3-A09B4C25748C}"/>
              </a:ext>
            </a:extLst>
          </p:cNvPr>
          <p:cNvSpPr txBox="1"/>
          <p:nvPr/>
        </p:nvSpPr>
        <p:spPr>
          <a:xfrm>
            <a:off x="2832810" y="4666986"/>
            <a:ext cx="6582157" cy="175432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Abadi" panose="020B0604020104020204" pitchFamily="34" charset="0"/>
              </a:rPr>
              <a:t>“It was too all over the place, so I didn't really take it in.”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585297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D3D81-446A-8CCA-3E6C-86F15C9891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8EEE9D-4F16-5246-D769-D87E08026711}"/>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6BF68BBE-5256-0928-1469-FE51C75CD352}"/>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95553BF5-723C-DD4A-F303-0A2EAA606E3A}"/>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D640C27B-8477-3E14-804D-9235711F7728}"/>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F1DB3E2F-C251-30E9-2A32-502EE3E66C9F}"/>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E3EB1307-010F-A0D3-CB62-E120EF36C70C}"/>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D270D51D-70A0-EF4D-77B4-A424FA45707A}"/>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233D5768-8CD9-7E4E-4B62-C02A2AB108DA}"/>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A5304195-0E44-0BBB-20CF-B463ED475300}"/>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B3D44D8A-79CC-096F-B3B0-9F849BD86BC4}"/>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5AD2827F-92C3-A3A8-E5EC-688D457D8BDB}"/>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5ADB004B-C2C4-53B2-E648-A2F908242B90}"/>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969F6088-5841-98F4-6969-28FF6BCAAEAF}"/>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7D543920-F513-471F-F477-3B4EFB263A08}"/>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410B2567-0A0A-FBB5-5F19-9B0A383C1CD9}"/>
              </a:ext>
            </a:extLst>
          </p:cNvPr>
          <p:cNvPicPr>
            <a:picLocks noChangeAspect="1"/>
          </p:cNvPicPr>
          <p:nvPr/>
        </p:nvPicPr>
        <p:blipFill>
          <a:blip r:embed="rId15"/>
          <a:stretch>
            <a:fillRect/>
          </a:stretch>
        </p:blipFill>
        <p:spPr>
          <a:xfrm>
            <a:off x="444195" y="704626"/>
            <a:ext cx="11303607" cy="5448745"/>
          </a:xfrm>
          <a:solidFill>
            <a:srgbClr val="E5F1DD"/>
          </a:solidFill>
          <a:ln w="57150">
            <a:solidFill>
              <a:schemeClr val="tx2"/>
            </a:solidFill>
          </a:ln>
        </p:spPr>
      </p:pic>
      <p:sp>
        <p:nvSpPr>
          <p:cNvPr id="20" name="TextBox 19">
            <a:extLst>
              <a:ext uri="{FF2B5EF4-FFF2-40B4-BE49-F238E27FC236}">
                <a16:creationId xmlns:a16="http://schemas.microsoft.com/office/drawing/2014/main" id="{2CC28A4F-18C2-43E6-E274-2A5C708CF57E}"/>
              </a:ext>
            </a:extLst>
          </p:cNvPr>
          <p:cNvSpPr txBox="1"/>
          <p:nvPr/>
        </p:nvSpPr>
        <p:spPr>
          <a:xfrm>
            <a:off x="3028587" y="4026301"/>
            <a:ext cx="6097712" cy="707886"/>
          </a:xfrm>
          <a:prstGeom prst="rect">
            <a:avLst/>
          </a:prstGeom>
          <a:noFill/>
        </p:spPr>
        <p:txBody>
          <a:bodyPr wrap="square">
            <a:spAutoFit/>
          </a:bodyPr>
          <a:lstStyle/>
          <a:p>
            <a:r>
              <a:rPr lang="en-GB" sz="4000" dirty="0">
                <a:solidFill>
                  <a:prstClr val="white"/>
                </a:solidFill>
                <a:latin typeface="+mj-lt"/>
              </a:rPr>
              <a:t>“My mum read it, not me.”</a:t>
            </a:r>
          </a:p>
        </p:txBody>
      </p:sp>
      <p:sp>
        <p:nvSpPr>
          <p:cNvPr id="21" name="TextBox 20">
            <a:extLst>
              <a:ext uri="{FF2B5EF4-FFF2-40B4-BE49-F238E27FC236}">
                <a16:creationId xmlns:a16="http://schemas.microsoft.com/office/drawing/2014/main" id="{2C3AC3E0-E990-7A64-568C-9A924A72CCBE}"/>
              </a:ext>
            </a:extLst>
          </p:cNvPr>
          <p:cNvSpPr txBox="1"/>
          <p:nvPr/>
        </p:nvSpPr>
        <p:spPr>
          <a:xfrm>
            <a:off x="3047144" y="1000727"/>
            <a:ext cx="6097712"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a:ln>
                  <a:noFill/>
                </a:ln>
                <a:solidFill>
                  <a:prstClr val="white"/>
                </a:solidFill>
                <a:effectLst/>
                <a:uLnTx/>
                <a:uFillTx/>
                <a:latin typeface="+mj-lt"/>
              </a:rPr>
              <a:t>“My mum read out the bits, but I didn't really get it.”</a:t>
            </a:r>
          </a:p>
        </p:txBody>
      </p:sp>
    </p:spTree>
    <p:extLst>
      <p:ext uri="{BB962C8B-B14F-4D97-AF65-F5344CB8AC3E}">
        <p14:creationId xmlns:p14="http://schemas.microsoft.com/office/powerpoint/2010/main" val="142798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56889-3FF0-BA54-3A1F-47C16589C4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5D35C1-5F39-4CA2-BA00-D1D432B1A0E6}"/>
              </a:ext>
            </a:extLst>
          </p:cNvPr>
          <p:cNvPicPr>
            <a:picLocks noChangeAspect="1"/>
          </p:cNvPicPr>
          <p:nvPr/>
        </p:nvPicPr>
        <p:blipFill>
          <a:blip r:embed="rId3"/>
          <a:stretch>
            <a:fillRect/>
          </a:stretch>
        </p:blipFill>
        <p:spPr>
          <a:xfrm>
            <a:off x="1176337" y="1812111"/>
            <a:ext cx="9839325" cy="3233778"/>
          </a:xfrm>
          <a:solidFill>
            <a:srgbClr val="E5F1DD"/>
          </a:solidFill>
          <a:ln w="57150">
            <a:solidFill>
              <a:schemeClr val="bg2"/>
            </a:solidFill>
          </a:ln>
        </p:spPr>
      </p:pic>
      <p:pic>
        <p:nvPicPr>
          <p:cNvPr id="2" name="Picture 1">
            <a:extLst>
              <a:ext uri="{FF2B5EF4-FFF2-40B4-BE49-F238E27FC236}">
                <a16:creationId xmlns:a16="http://schemas.microsoft.com/office/drawing/2014/main" id="{2378A6FC-B5E5-F2D9-A16A-65E780BD4AB8}"/>
              </a:ext>
            </a:extLst>
          </p:cNvPr>
          <p:cNvPicPr>
            <a:picLocks noChangeAspect="1"/>
          </p:cNvPicPr>
          <p:nvPr/>
        </p:nvPicPr>
        <p:blipFill>
          <a:blip r:embed="rId4"/>
          <a:stretch>
            <a:fillRect/>
          </a:stretch>
        </p:blipFill>
        <p:spPr>
          <a:xfrm>
            <a:off x="504044" y="294837"/>
            <a:ext cx="11183911" cy="6268325"/>
          </a:xfrm>
          <a:solidFill>
            <a:srgbClr val="E5F1DD"/>
          </a:solidFill>
          <a:ln w="57150">
            <a:solidFill>
              <a:schemeClr val="bg2"/>
            </a:solidFill>
          </a:ln>
        </p:spPr>
      </p:pic>
      <p:pic>
        <p:nvPicPr>
          <p:cNvPr id="3" name="Picture 2">
            <a:extLst>
              <a:ext uri="{FF2B5EF4-FFF2-40B4-BE49-F238E27FC236}">
                <a16:creationId xmlns:a16="http://schemas.microsoft.com/office/drawing/2014/main" id="{287F5140-F8C4-5528-CDB7-DC39DE5B0AEA}"/>
              </a:ext>
            </a:extLst>
          </p:cNvPr>
          <p:cNvPicPr>
            <a:picLocks noChangeAspect="1"/>
          </p:cNvPicPr>
          <p:nvPr/>
        </p:nvPicPr>
        <p:blipFill>
          <a:blip r:embed="rId5"/>
          <a:stretch>
            <a:fillRect/>
          </a:stretch>
        </p:blipFill>
        <p:spPr>
          <a:xfrm>
            <a:off x="1270914" y="2328709"/>
            <a:ext cx="9650172" cy="2200582"/>
          </a:xfrm>
          <a:solidFill>
            <a:srgbClr val="E5F1DD"/>
          </a:solidFill>
          <a:ln w="57150">
            <a:solidFill>
              <a:schemeClr val="bg2"/>
            </a:solidFill>
          </a:ln>
        </p:spPr>
      </p:pic>
      <p:pic>
        <p:nvPicPr>
          <p:cNvPr id="7" name="Picture 6">
            <a:extLst>
              <a:ext uri="{FF2B5EF4-FFF2-40B4-BE49-F238E27FC236}">
                <a16:creationId xmlns:a16="http://schemas.microsoft.com/office/drawing/2014/main" id="{DCAE3165-C772-4FDF-60D4-AC94BD110692}"/>
              </a:ext>
            </a:extLst>
          </p:cNvPr>
          <p:cNvPicPr>
            <a:picLocks noChangeAspect="1"/>
          </p:cNvPicPr>
          <p:nvPr/>
        </p:nvPicPr>
        <p:blipFill>
          <a:blip r:embed="rId6"/>
          <a:stretch>
            <a:fillRect/>
          </a:stretch>
        </p:blipFill>
        <p:spPr>
          <a:xfrm>
            <a:off x="574481" y="461847"/>
            <a:ext cx="11043038" cy="5934305"/>
          </a:xfrm>
          <a:solidFill>
            <a:srgbClr val="E5F1DD"/>
          </a:solidFill>
          <a:ln w="57150">
            <a:solidFill>
              <a:srgbClr val="ACCBF9"/>
            </a:solidFill>
          </a:ln>
        </p:spPr>
      </p:pic>
      <p:pic>
        <p:nvPicPr>
          <p:cNvPr id="6" name="Picture 5">
            <a:extLst>
              <a:ext uri="{FF2B5EF4-FFF2-40B4-BE49-F238E27FC236}">
                <a16:creationId xmlns:a16="http://schemas.microsoft.com/office/drawing/2014/main" id="{6A0EA998-30BB-D8C5-1338-47F290FC6981}"/>
              </a:ext>
            </a:extLst>
          </p:cNvPr>
          <p:cNvPicPr>
            <a:picLocks noChangeAspect="1"/>
          </p:cNvPicPr>
          <p:nvPr/>
        </p:nvPicPr>
        <p:blipFill>
          <a:blip r:embed="rId7"/>
          <a:stretch>
            <a:fillRect/>
          </a:stretch>
        </p:blipFill>
        <p:spPr>
          <a:xfrm>
            <a:off x="2544408" y="461847"/>
            <a:ext cx="7103183" cy="5934305"/>
          </a:xfrm>
          <a:solidFill>
            <a:srgbClr val="E5F1DD"/>
          </a:solidFill>
          <a:ln w="57150">
            <a:solidFill>
              <a:srgbClr val="ACCBF9"/>
            </a:solidFill>
          </a:ln>
        </p:spPr>
      </p:pic>
      <p:pic>
        <p:nvPicPr>
          <p:cNvPr id="8" name="Picture 7">
            <a:extLst>
              <a:ext uri="{FF2B5EF4-FFF2-40B4-BE49-F238E27FC236}">
                <a16:creationId xmlns:a16="http://schemas.microsoft.com/office/drawing/2014/main" id="{9CC25AC3-F0AE-718B-F25A-0024750B4DF2}"/>
              </a:ext>
            </a:extLst>
          </p:cNvPr>
          <p:cNvPicPr>
            <a:picLocks noChangeAspect="1"/>
          </p:cNvPicPr>
          <p:nvPr/>
        </p:nvPicPr>
        <p:blipFill>
          <a:blip r:embed="rId8"/>
          <a:stretch>
            <a:fillRect/>
          </a:stretch>
        </p:blipFill>
        <p:spPr>
          <a:xfrm>
            <a:off x="578450" y="461847"/>
            <a:ext cx="11035100" cy="5934305"/>
          </a:xfrm>
          <a:solidFill>
            <a:srgbClr val="E5F1DD"/>
          </a:solidFill>
          <a:ln w="57150">
            <a:solidFill>
              <a:srgbClr val="ACCBF9"/>
            </a:solidFill>
          </a:ln>
        </p:spPr>
      </p:pic>
      <p:pic>
        <p:nvPicPr>
          <p:cNvPr id="10" name="Picture 9">
            <a:extLst>
              <a:ext uri="{FF2B5EF4-FFF2-40B4-BE49-F238E27FC236}">
                <a16:creationId xmlns:a16="http://schemas.microsoft.com/office/drawing/2014/main" id="{A4F2C7B0-3CC1-7C14-51B5-4BDDA18C6504}"/>
              </a:ext>
            </a:extLst>
          </p:cNvPr>
          <p:cNvPicPr>
            <a:picLocks noChangeAspect="1"/>
          </p:cNvPicPr>
          <p:nvPr/>
        </p:nvPicPr>
        <p:blipFill>
          <a:blip r:embed="rId9"/>
          <a:srcRect l="35506" r="35665"/>
          <a:stretch>
            <a:fillRect/>
          </a:stretch>
        </p:blipFill>
        <p:spPr>
          <a:xfrm>
            <a:off x="4545459" y="2558715"/>
            <a:ext cx="3113070" cy="1904171"/>
          </a:xfrm>
          <a:solidFill>
            <a:srgbClr val="E5F1DD"/>
          </a:solidFill>
          <a:ln w="57150">
            <a:solidFill>
              <a:schemeClr val="bg2"/>
            </a:solidFill>
          </a:ln>
        </p:spPr>
      </p:pic>
      <p:pic>
        <p:nvPicPr>
          <p:cNvPr id="11" name="Picture 10">
            <a:extLst>
              <a:ext uri="{FF2B5EF4-FFF2-40B4-BE49-F238E27FC236}">
                <a16:creationId xmlns:a16="http://schemas.microsoft.com/office/drawing/2014/main" id="{B04A709C-7332-6A9F-407E-81103E3A7E4D}"/>
              </a:ext>
            </a:extLst>
          </p:cNvPr>
          <p:cNvPicPr>
            <a:picLocks noChangeAspect="1"/>
          </p:cNvPicPr>
          <p:nvPr/>
        </p:nvPicPr>
        <p:blipFill>
          <a:blip r:embed="rId9"/>
          <a:srcRect l="70996" r="174"/>
          <a:stretch>
            <a:fillRect/>
          </a:stretch>
        </p:blipFill>
        <p:spPr>
          <a:xfrm>
            <a:off x="8223608" y="2558715"/>
            <a:ext cx="3113070" cy="1904171"/>
          </a:xfrm>
          <a:solidFill>
            <a:srgbClr val="E5F1DD"/>
          </a:solidFill>
          <a:ln w="57150">
            <a:solidFill>
              <a:schemeClr val="bg2"/>
            </a:solidFill>
          </a:ln>
        </p:spPr>
      </p:pic>
      <p:pic>
        <p:nvPicPr>
          <p:cNvPr id="12" name="Picture 11">
            <a:extLst>
              <a:ext uri="{FF2B5EF4-FFF2-40B4-BE49-F238E27FC236}">
                <a16:creationId xmlns:a16="http://schemas.microsoft.com/office/drawing/2014/main" id="{1F356DAC-EF50-6149-1E24-FDDF5196C286}"/>
              </a:ext>
            </a:extLst>
          </p:cNvPr>
          <p:cNvPicPr>
            <a:picLocks noChangeAspect="1"/>
          </p:cNvPicPr>
          <p:nvPr/>
        </p:nvPicPr>
        <p:blipFill>
          <a:blip r:embed="rId9"/>
          <a:srcRect r="71059"/>
          <a:stretch>
            <a:fillRect/>
          </a:stretch>
        </p:blipFill>
        <p:spPr>
          <a:xfrm>
            <a:off x="855322" y="2558714"/>
            <a:ext cx="3125058" cy="1904171"/>
          </a:xfrm>
          <a:solidFill>
            <a:srgbClr val="E5F1DD"/>
          </a:solidFill>
          <a:ln w="57150">
            <a:solidFill>
              <a:schemeClr val="bg2"/>
            </a:solidFill>
          </a:ln>
        </p:spPr>
      </p:pic>
      <p:pic>
        <p:nvPicPr>
          <p:cNvPr id="9" name="Picture 8">
            <a:extLst>
              <a:ext uri="{FF2B5EF4-FFF2-40B4-BE49-F238E27FC236}">
                <a16:creationId xmlns:a16="http://schemas.microsoft.com/office/drawing/2014/main" id="{ECB8B091-CA85-8BE9-2924-563406278BBC}"/>
              </a:ext>
            </a:extLst>
          </p:cNvPr>
          <p:cNvPicPr>
            <a:picLocks noChangeAspect="1"/>
          </p:cNvPicPr>
          <p:nvPr/>
        </p:nvPicPr>
        <p:blipFill>
          <a:blip r:embed="rId10"/>
          <a:stretch>
            <a:fillRect/>
          </a:stretch>
        </p:blipFill>
        <p:spPr>
          <a:xfrm>
            <a:off x="784260" y="1382398"/>
            <a:ext cx="10623479" cy="4093203"/>
          </a:xfrm>
          <a:solidFill>
            <a:srgbClr val="E5F1DD"/>
          </a:solidFill>
          <a:ln w="57150">
            <a:solidFill>
              <a:srgbClr val="ACCBF9"/>
            </a:solidFill>
          </a:ln>
        </p:spPr>
      </p:pic>
      <p:pic>
        <p:nvPicPr>
          <p:cNvPr id="13" name="Picture 12">
            <a:extLst>
              <a:ext uri="{FF2B5EF4-FFF2-40B4-BE49-F238E27FC236}">
                <a16:creationId xmlns:a16="http://schemas.microsoft.com/office/drawing/2014/main" id="{8C5262DD-4DCE-3EBC-A11D-C0ED7D7A5B59}"/>
              </a:ext>
            </a:extLst>
          </p:cNvPr>
          <p:cNvPicPr>
            <a:picLocks noChangeAspect="1"/>
          </p:cNvPicPr>
          <p:nvPr/>
        </p:nvPicPr>
        <p:blipFill>
          <a:blip r:embed="rId11"/>
          <a:stretch>
            <a:fillRect/>
          </a:stretch>
        </p:blipFill>
        <p:spPr>
          <a:xfrm>
            <a:off x="845905" y="1251243"/>
            <a:ext cx="10500189" cy="4355514"/>
          </a:xfrm>
          <a:solidFill>
            <a:srgbClr val="E5F1DD"/>
          </a:solidFill>
          <a:ln w="57150">
            <a:solidFill>
              <a:srgbClr val="ACCBF9"/>
            </a:solidFill>
          </a:ln>
        </p:spPr>
      </p:pic>
      <p:pic>
        <p:nvPicPr>
          <p:cNvPr id="14" name="Picture 13">
            <a:extLst>
              <a:ext uri="{FF2B5EF4-FFF2-40B4-BE49-F238E27FC236}">
                <a16:creationId xmlns:a16="http://schemas.microsoft.com/office/drawing/2014/main" id="{FCE5795E-4383-3B55-4CD8-0A814E6E0AEE}"/>
              </a:ext>
            </a:extLst>
          </p:cNvPr>
          <p:cNvPicPr>
            <a:picLocks noChangeAspect="1"/>
          </p:cNvPicPr>
          <p:nvPr/>
        </p:nvPicPr>
        <p:blipFill>
          <a:blip r:embed="rId12"/>
          <a:stretch>
            <a:fillRect/>
          </a:stretch>
        </p:blipFill>
        <p:spPr>
          <a:xfrm>
            <a:off x="888393" y="478023"/>
            <a:ext cx="10415213" cy="5901954"/>
          </a:xfrm>
          <a:solidFill>
            <a:srgbClr val="E5F1DD"/>
          </a:solidFill>
          <a:ln w="57150">
            <a:solidFill>
              <a:srgbClr val="ACCBF9"/>
            </a:solidFill>
          </a:ln>
        </p:spPr>
      </p:pic>
      <p:pic>
        <p:nvPicPr>
          <p:cNvPr id="15" name="Picture 14">
            <a:extLst>
              <a:ext uri="{FF2B5EF4-FFF2-40B4-BE49-F238E27FC236}">
                <a16:creationId xmlns:a16="http://schemas.microsoft.com/office/drawing/2014/main" id="{998BF476-E2F2-3D8B-73BE-D5793CBA1ED2}"/>
              </a:ext>
            </a:extLst>
          </p:cNvPr>
          <p:cNvPicPr>
            <a:picLocks noChangeAspect="1"/>
          </p:cNvPicPr>
          <p:nvPr/>
        </p:nvPicPr>
        <p:blipFill>
          <a:blip r:embed="rId13"/>
          <a:stretch>
            <a:fillRect/>
          </a:stretch>
        </p:blipFill>
        <p:spPr>
          <a:xfrm>
            <a:off x="6722023" y="1528705"/>
            <a:ext cx="4652149" cy="3800589"/>
          </a:xfrm>
          <a:solidFill>
            <a:srgbClr val="E5F1DD"/>
          </a:solidFill>
          <a:ln w="57150">
            <a:solidFill>
              <a:srgbClr val="ACCBF9"/>
            </a:solidFill>
          </a:ln>
        </p:spPr>
      </p:pic>
      <p:pic>
        <p:nvPicPr>
          <p:cNvPr id="17" name="Picture 16">
            <a:extLst>
              <a:ext uri="{FF2B5EF4-FFF2-40B4-BE49-F238E27FC236}">
                <a16:creationId xmlns:a16="http://schemas.microsoft.com/office/drawing/2014/main" id="{C7216BD7-858A-56C6-7506-46B8EB83377F}"/>
              </a:ext>
            </a:extLst>
          </p:cNvPr>
          <p:cNvPicPr>
            <a:picLocks noChangeAspect="1"/>
          </p:cNvPicPr>
          <p:nvPr/>
        </p:nvPicPr>
        <p:blipFill>
          <a:blip r:embed="rId14"/>
          <a:stretch>
            <a:fillRect/>
          </a:stretch>
        </p:blipFill>
        <p:spPr>
          <a:xfrm>
            <a:off x="817828" y="1528705"/>
            <a:ext cx="5665821" cy="3800588"/>
          </a:xfrm>
          <a:solidFill>
            <a:srgbClr val="E5F1DD"/>
          </a:solidFill>
          <a:ln w="57150">
            <a:solidFill>
              <a:srgbClr val="ACCBF9"/>
            </a:solidFill>
          </a:ln>
        </p:spPr>
      </p:pic>
      <p:pic>
        <p:nvPicPr>
          <p:cNvPr id="18" name="Picture 17">
            <a:extLst>
              <a:ext uri="{FF2B5EF4-FFF2-40B4-BE49-F238E27FC236}">
                <a16:creationId xmlns:a16="http://schemas.microsoft.com/office/drawing/2014/main" id="{9B8A1087-CC72-30B5-9929-FA4DED201E6C}"/>
              </a:ext>
            </a:extLst>
          </p:cNvPr>
          <p:cNvPicPr>
            <a:picLocks noChangeAspect="1"/>
          </p:cNvPicPr>
          <p:nvPr/>
        </p:nvPicPr>
        <p:blipFill>
          <a:blip r:embed="rId15"/>
          <a:stretch>
            <a:fillRect/>
          </a:stretch>
        </p:blipFill>
        <p:spPr>
          <a:xfrm>
            <a:off x="444195" y="704626"/>
            <a:ext cx="11303607" cy="5448745"/>
          </a:xfrm>
          <a:solidFill>
            <a:srgbClr val="E5F1DD"/>
          </a:solidFill>
          <a:ln w="57150">
            <a:solidFill>
              <a:schemeClr val="tx2"/>
            </a:solidFill>
          </a:ln>
        </p:spPr>
      </p:pic>
      <p:sp>
        <p:nvSpPr>
          <p:cNvPr id="16" name="TextBox 15">
            <a:extLst>
              <a:ext uri="{FF2B5EF4-FFF2-40B4-BE49-F238E27FC236}">
                <a16:creationId xmlns:a16="http://schemas.microsoft.com/office/drawing/2014/main" id="{1070C6A7-D4FE-8FD8-7AEA-764BF069F6ED}"/>
              </a:ext>
            </a:extLst>
          </p:cNvPr>
          <p:cNvSpPr txBox="1"/>
          <p:nvPr/>
        </p:nvSpPr>
        <p:spPr>
          <a:xfrm>
            <a:off x="3237982" y="1594382"/>
            <a:ext cx="6097712" cy="34163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prstClr val="white"/>
                </a:solidFill>
                <a:effectLst/>
                <a:uLnTx/>
                <a:uFillTx/>
                <a:latin typeface="+mj-lt"/>
              </a:rPr>
              <a:t>“Completely understanding what I should expect and what is expected of me is very important for me and how I am able to complete tasks and take part in things.”</a:t>
            </a:r>
          </a:p>
        </p:txBody>
      </p:sp>
    </p:spTree>
    <p:extLst>
      <p:ext uri="{BB962C8B-B14F-4D97-AF65-F5344CB8AC3E}">
        <p14:creationId xmlns:p14="http://schemas.microsoft.com/office/powerpoint/2010/main" val="3077211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B23F-8AA6-F9C4-7A45-F501ED35C94D}"/>
              </a:ext>
            </a:extLst>
          </p:cNvPr>
          <p:cNvSpPr>
            <a:spLocks noGrp="1"/>
          </p:cNvSpPr>
          <p:nvPr>
            <p:ph type="title"/>
          </p:nvPr>
        </p:nvSpPr>
        <p:spPr/>
        <p:txBody>
          <a:bodyPr anchor="t"/>
          <a:lstStyle/>
          <a:p>
            <a:r>
              <a:rPr lang="en-US">
                <a:solidFill>
                  <a:schemeClr val="bg1"/>
                </a:solidFill>
              </a:rPr>
              <a:t>What might a new consent form look like?</a:t>
            </a:r>
          </a:p>
        </p:txBody>
      </p:sp>
    </p:spTree>
    <p:extLst>
      <p:ext uri="{BB962C8B-B14F-4D97-AF65-F5344CB8AC3E}">
        <p14:creationId xmlns:p14="http://schemas.microsoft.com/office/powerpoint/2010/main" val="69324760"/>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8D043A99-5C34-3156-04D4-71596804C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2FF7B-EE90-D4AD-9DA7-D920F042637A}"/>
              </a:ext>
            </a:extLst>
          </p:cNvPr>
          <p:cNvSpPr>
            <a:spLocks noGrp="1"/>
          </p:cNvSpPr>
          <p:nvPr>
            <p:ph type="title"/>
          </p:nvPr>
        </p:nvSpPr>
        <p:spPr/>
        <p:txBody>
          <a:bodyPr anchor="t"/>
          <a:lstStyle/>
          <a:p>
            <a:r>
              <a:rPr lang="en-US">
                <a:solidFill>
                  <a:schemeClr val="bg1"/>
                </a:solidFill>
              </a:rPr>
              <a:t>What might a new </a:t>
            </a:r>
            <a:r>
              <a:rPr lang="en-US" strike="sngStrike">
                <a:solidFill>
                  <a:schemeClr val="bg1"/>
                </a:solidFill>
              </a:rPr>
              <a:t>consent form </a:t>
            </a:r>
            <a:r>
              <a:rPr lang="en-US">
                <a:solidFill>
                  <a:schemeClr val="bg1"/>
                </a:solidFill>
              </a:rPr>
              <a:t>look like?</a:t>
            </a:r>
          </a:p>
        </p:txBody>
      </p:sp>
    </p:spTree>
    <p:extLst>
      <p:ext uri="{BB962C8B-B14F-4D97-AF65-F5344CB8AC3E}">
        <p14:creationId xmlns:p14="http://schemas.microsoft.com/office/powerpoint/2010/main" val="4218340297"/>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F30A5116-997D-1373-2A23-56AE410A1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B3D67-DE42-9857-5884-2A689BFDC420}"/>
              </a:ext>
            </a:extLst>
          </p:cNvPr>
          <p:cNvSpPr>
            <a:spLocks noGrp="1"/>
          </p:cNvSpPr>
          <p:nvPr>
            <p:ph type="title"/>
          </p:nvPr>
        </p:nvSpPr>
        <p:spPr>
          <a:xfrm>
            <a:off x="603504" y="767418"/>
            <a:ext cx="10526952" cy="5341281"/>
          </a:xfrm>
        </p:spPr>
        <p:txBody>
          <a:bodyPr anchor="t">
            <a:normAutofit/>
          </a:bodyPr>
          <a:lstStyle/>
          <a:p>
            <a:r>
              <a:rPr lang="en-US">
                <a:solidFill>
                  <a:schemeClr val="bg1"/>
                </a:solidFill>
              </a:rPr>
              <a:t>What might a new agreement and permissions process look like?</a:t>
            </a:r>
          </a:p>
        </p:txBody>
      </p:sp>
      <p:sp>
        <p:nvSpPr>
          <p:cNvPr id="3" name="Text Placeholder 2">
            <a:extLst>
              <a:ext uri="{FF2B5EF4-FFF2-40B4-BE49-F238E27FC236}">
                <a16:creationId xmlns:a16="http://schemas.microsoft.com/office/drawing/2014/main" id="{8E38A618-4BA2-5BCB-D120-610F702A14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4951071"/>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609C-914A-3112-63C9-4A69C20C7D42}"/>
              </a:ext>
            </a:extLst>
          </p:cNvPr>
          <p:cNvSpPr>
            <a:spLocks noGrp="1"/>
          </p:cNvSpPr>
          <p:nvPr>
            <p:ph type="title"/>
          </p:nvPr>
        </p:nvSpPr>
        <p:spPr/>
        <p:txBody>
          <a:bodyPr/>
          <a:lstStyle/>
          <a:p>
            <a:r>
              <a:rPr lang="en-US"/>
              <a:t>Before research</a:t>
            </a:r>
          </a:p>
        </p:txBody>
      </p:sp>
      <p:sp>
        <p:nvSpPr>
          <p:cNvPr id="3" name="Content Placeholder 2">
            <a:extLst>
              <a:ext uri="{FF2B5EF4-FFF2-40B4-BE49-F238E27FC236}">
                <a16:creationId xmlns:a16="http://schemas.microsoft.com/office/drawing/2014/main" id="{861C6C20-3CF5-FC07-49D8-1D80295F5354}"/>
              </a:ext>
            </a:extLst>
          </p:cNvPr>
          <p:cNvSpPr>
            <a:spLocks noGrp="1"/>
          </p:cNvSpPr>
          <p:nvPr>
            <p:ph idx="1"/>
          </p:nvPr>
        </p:nvSpPr>
        <p:spPr/>
        <p:txBody>
          <a:bodyPr>
            <a:normAutofit/>
          </a:bodyPr>
          <a:lstStyle/>
          <a:p>
            <a:r>
              <a:rPr lang="en-US" sz="3600"/>
              <a:t>Consider language </a:t>
            </a:r>
          </a:p>
          <a:p>
            <a:r>
              <a:rPr lang="en-US" sz="3600"/>
              <a:t>Tailor the process</a:t>
            </a:r>
          </a:p>
          <a:p>
            <a:r>
              <a:rPr lang="en-US" sz="3600"/>
              <a:t>Share information in advance</a:t>
            </a:r>
          </a:p>
          <a:p>
            <a:r>
              <a:rPr lang="en-US" sz="3600"/>
              <a:t>Ask if they’d like to continue</a:t>
            </a:r>
          </a:p>
        </p:txBody>
      </p:sp>
      <p:pic>
        <p:nvPicPr>
          <p:cNvPr id="5" name="Picture 4" descr="A black background with a black square&#10;&#10;AI-generated content may be incorrect.">
            <a:extLst>
              <a:ext uri="{FF2B5EF4-FFF2-40B4-BE49-F238E27FC236}">
                <a16:creationId xmlns:a16="http://schemas.microsoft.com/office/drawing/2014/main" id="{74E7F969-8658-22A2-2743-6CEA38D4A7E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25045952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8CCC-949B-174C-FEF0-9B6ED263B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203D6-E4C6-E929-B475-5B57DC0DF002}"/>
              </a:ext>
            </a:extLst>
          </p:cNvPr>
          <p:cNvSpPr>
            <a:spLocks noGrp="1"/>
          </p:cNvSpPr>
          <p:nvPr>
            <p:ph type="title"/>
          </p:nvPr>
        </p:nvSpPr>
        <p:spPr/>
        <p:txBody>
          <a:bodyPr/>
          <a:lstStyle/>
          <a:p>
            <a:r>
              <a:rPr lang="en-US"/>
              <a:t>During research</a:t>
            </a:r>
          </a:p>
        </p:txBody>
      </p:sp>
      <p:sp>
        <p:nvSpPr>
          <p:cNvPr id="3" name="Content Placeholder 2">
            <a:extLst>
              <a:ext uri="{FF2B5EF4-FFF2-40B4-BE49-F238E27FC236}">
                <a16:creationId xmlns:a16="http://schemas.microsoft.com/office/drawing/2014/main" id="{A8FC96AF-22EC-0B62-A965-FFE639769D8B}"/>
              </a:ext>
            </a:extLst>
          </p:cNvPr>
          <p:cNvSpPr>
            <a:spLocks noGrp="1"/>
          </p:cNvSpPr>
          <p:nvPr>
            <p:ph idx="1"/>
          </p:nvPr>
        </p:nvSpPr>
        <p:spPr/>
        <p:txBody>
          <a:bodyPr>
            <a:normAutofit/>
          </a:bodyPr>
          <a:lstStyle/>
          <a:p>
            <a:r>
              <a:rPr lang="en-US" sz="3600"/>
              <a:t>Have a clear clarification, pause, and exit strategy</a:t>
            </a:r>
          </a:p>
        </p:txBody>
      </p:sp>
      <p:pic>
        <p:nvPicPr>
          <p:cNvPr id="5" name="Picture 4" descr="A black background with a black square&#10;&#10;AI-generated content may be incorrect.">
            <a:extLst>
              <a:ext uri="{FF2B5EF4-FFF2-40B4-BE49-F238E27FC236}">
                <a16:creationId xmlns:a16="http://schemas.microsoft.com/office/drawing/2014/main" id="{8831F106-1E7D-C87B-D9C5-18985017E63D}"/>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2718396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95B5E-D422-8448-B208-DD324F16A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AC4DD-7A45-CFC3-9606-E7629C1A1623}"/>
              </a:ext>
            </a:extLst>
          </p:cNvPr>
          <p:cNvSpPr>
            <a:spLocks noGrp="1"/>
          </p:cNvSpPr>
          <p:nvPr>
            <p:ph type="title"/>
          </p:nvPr>
        </p:nvSpPr>
        <p:spPr/>
        <p:txBody>
          <a:bodyPr/>
          <a:lstStyle/>
          <a:p>
            <a:r>
              <a:rPr lang="en-US"/>
              <a:t>After research</a:t>
            </a:r>
          </a:p>
        </p:txBody>
      </p:sp>
      <p:sp>
        <p:nvSpPr>
          <p:cNvPr id="3" name="Content Placeholder 2">
            <a:extLst>
              <a:ext uri="{FF2B5EF4-FFF2-40B4-BE49-F238E27FC236}">
                <a16:creationId xmlns:a16="http://schemas.microsoft.com/office/drawing/2014/main" id="{EBF98750-F968-72E7-3471-616F76C8286B}"/>
              </a:ext>
            </a:extLst>
          </p:cNvPr>
          <p:cNvSpPr>
            <a:spLocks noGrp="1"/>
          </p:cNvSpPr>
          <p:nvPr>
            <p:ph idx="1"/>
          </p:nvPr>
        </p:nvSpPr>
        <p:spPr/>
        <p:txBody>
          <a:bodyPr>
            <a:normAutofit/>
          </a:bodyPr>
          <a:lstStyle/>
          <a:p>
            <a:r>
              <a:rPr lang="en-US" sz="3600"/>
              <a:t>Ask for agreement to use their information</a:t>
            </a:r>
          </a:p>
          <a:p>
            <a:r>
              <a:rPr lang="en-US" sz="3600"/>
              <a:t>Refer them back to previous information</a:t>
            </a:r>
          </a:p>
          <a:p>
            <a:r>
              <a:rPr lang="en-US" sz="3600"/>
              <a:t>Keep them updated</a:t>
            </a:r>
          </a:p>
          <a:p>
            <a:endParaRPr lang="en-US" sz="3600"/>
          </a:p>
        </p:txBody>
      </p:sp>
      <p:pic>
        <p:nvPicPr>
          <p:cNvPr id="5" name="Picture 4" descr="A black background with a black square&#10;&#10;AI-generated content may be incorrect.">
            <a:extLst>
              <a:ext uri="{FF2B5EF4-FFF2-40B4-BE49-F238E27FC236}">
                <a16:creationId xmlns:a16="http://schemas.microsoft.com/office/drawing/2014/main" id="{CA3CE4A8-8392-C1BC-6D36-332B06C196B6}"/>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221924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400163FA-2226-2E34-C14A-41C681589C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B7D1A4-45C8-87E6-249D-8ECAFBC4F424}"/>
              </a:ext>
            </a:extLst>
          </p:cNvPr>
          <p:cNvSpPr txBox="1"/>
          <p:nvPr/>
        </p:nvSpPr>
        <p:spPr>
          <a:xfrm>
            <a:off x="899495" y="797510"/>
            <a:ext cx="10850545" cy="5262979"/>
          </a:xfrm>
          <a:prstGeom prst="rect">
            <a:avLst/>
          </a:prstGeom>
          <a:noFill/>
        </p:spPr>
        <p:txBody>
          <a:bodyPr wrap="square" rtlCol="0">
            <a:spAutoFit/>
          </a:bodyPr>
          <a:lstStyle/>
          <a:p>
            <a:r>
              <a:rPr lang="en-GB" sz="4800">
                <a:solidFill>
                  <a:schemeClr val="bg1"/>
                </a:solidFill>
              </a:rPr>
              <a:t>… a cross-organisational </a:t>
            </a:r>
            <a:r>
              <a:rPr lang="en-GB" sz="4800" b="1">
                <a:solidFill>
                  <a:srgbClr val="F8FBED"/>
                </a:solidFill>
                <a:highlight>
                  <a:srgbClr val="808080"/>
                </a:highlight>
              </a:rPr>
              <a:t>design sprint</a:t>
            </a:r>
            <a:r>
              <a:rPr lang="en-GB" sz="4800">
                <a:solidFill>
                  <a:srgbClr val="F8FBED"/>
                </a:solidFill>
              </a:rPr>
              <a:t> </a:t>
            </a:r>
            <a:r>
              <a:rPr lang="en-GB" sz="4800">
                <a:solidFill>
                  <a:schemeClr val="bg1"/>
                </a:solidFill>
              </a:rPr>
              <a:t>to explore a question:</a:t>
            </a:r>
          </a:p>
          <a:p>
            <a:endParaRPr lang="en-GB" sz="4800">
              <a:solidFill>
                <a:schemeClr val="bg1"/>
              </a:solidFill>
            </a:endParaRPr>
          </a:p>
          <a:p>
            <a:pPr>
              <a:spcAft>
                <a:spcPts val="1134"/>
              </a:spcAft>
            </a:pPr>
            <a:r>
              <a:rPr lang="en-GB" sz="4800" b="1">
                <a:solidFill>
                  <a:schemeClr val="bg1"/>
                </a:solidFill>
              </a:rPr>
              <a:t>Do consent forms create barriers to participating in research for people with demand avoidance and/or high levels of anxiety?</a:t>
            </a:r>
          </a:p>
        </p:txBody>
      </p:sp>
    </p:spTree>
    <p:extLst>
      <p:ext uri="{BB962C8B-B14F-4D97-AF65-F5344CB8AC3E}">
        <p14:creationId xmlns:p14="http://schemas.microsoft.com/office/powerpoint/2010/main" val="1567291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A972-023A-3163-30A7-8C7459AABE7E}"/>
              </a:ext>
            </a:extLst>
          </p:cNvPr>
          <p:cNvSpPr>
            <a:spLocks noGrp="1"/>
          </p:cNvSpPr>
          <p:nvPr>
            <p:ph type="title"/>
          </p:nvPr>
        </p:nvSpPr>
        <p:spPr/>
        <p:txBody>
          <a:bodyPr/>
          <a:lstStyle/>
          <a:p>
            <a:r>
              <a:rPr lang="en-US"/>
              <a:t>Takeaways</a:t>
            </a:r>
          </a:p>
        </p:txBody>
      </p:sp>
      <p:sp>
        <p:nvSpPr>
          <p:cNvPr id="3" name="Content Placeholder 2">
            <a:extLst>
              <a:ext uri="{FF2B5EF4-FFF2-40B4-BE49-F238E27FC236}">
                <a16:creationId xmlns:a16="http://schemas.microsoft.com/office/drawing/2014/main" id="{12B7E183-18D1-A629-0443-D6288349DCD5}"/>
              </a:ext>
            </a:extLst>
          </p:cNvPr>
          <p:cNvSpPr>
            <a:spLocks noGrp="1"/>
          </p:cNvSpPr>
          <p:nvPr>
            <p:ph idx="1"/>
          </p:nvPr>
        </p:nvSpPr>
        <p:spPr>
          <a:xfrm>
            <a:off x="695706" y="2449830"/>
            <a:ext cx="10753725" cy="3766185"/>
          </a:xfrm>
        </p:spPr>
        <p:txBody>
          <a:bodyPr/>
          <a:lstStyle/>
          <a:p>
            <a:r>
              <a:rPr lang="en-US"/>
              <a:t>People with demand avoidance need:</a:t>
            </a:r>
            <a:br>
              <a:rPr lang="en-US"/>
            </a:br>
            <a:br>
              <a:rPr lang="en-US"/>
            </a:br>
            <a:r>
              <a:rPr lang="en-US"/>
              <a:t>Autonomy – being able to ask questions and to say ‘no’</a:t>
            </a:r>
          </a:p>
          <a:p>
            <a:r>
              <a:rPr lang="en-US"/>
              <a:t>Clear expectations – authentic informed consent</a:t>
            </a:r>
          </a:p>
          <a:p>
            <a:r>
              <a:rPr lang="en-US"/>
              <a:t>Clarity – reduce overwhelm</a:t>
            </a:r>
          </a:p>
        </p:txBody>
      </p:sp>
      <p:pic>
        <p:nvPicPr>
          <p:cNvPr id="5" name="Graphic 4" descr="Takeaway with solid fill">
            <a:extLst>
              <a:ext uri="{FF2B5EF4-FFF2-40B4-BE49-F238E27FC236}">
                <a16:creationId xmlns:a16="http://schemas.microsoft.com/office/drawing/2014/main" id="{793B8278-17A1-3847-C031-91A3653ED662}"/>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10261606" y="4833483"/>
            <a:ext cx="1807564" cy="1807564"/>
          </a:xfrm>
          <a:prstGeom prst="rect">
            <a:avLst/>
          </a:prstGeom>
        </p:spPr>
      </p:pic>
    </p:spTree>
    <p:extLst>
      <p:ext uri="{BB962C8B-B14F-4D97-AF65-F5344CB8AC3E}">
        <p14:creationId xmlns:p14="http://schemas.microsoft.com/office/powerpoint/2010/main" val="1779316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1AC2-EF22-0FF6-03D9-2EDD60D09244}"/>
              </a:ext>
            </a:extLst>
          </p:cNvPr>
          <p:cNvSpPr>
            <a:spLocks noGrp="1"/>
          </p:cNvSpPr>
          <p:nvPr>
            <p:ph type="title"/>
          </p:nvPr>
        </p:nvSpPr>
        <p:spPr/>
        <p:txBody>
          <a:bodyPr/>
          <a:lstStyle/>
          <a:p>
            <a:r>
              <a:rPr lang="en-US">
                <a:solidFill>
                  <a:schemeClr val="bg1"/>
                </a:solidFill>
              </a:rPr>
              <a:t>Case study: Working with specialist recruitment companies</a:t>
            </a:r>
          </a:p>
        </p:txBody>
      </p:sp>
      <p:sp>
        <p:nvSpPr>
          <p:cNvPr id="3" name="Text Placeholder 2">
            <a:extLst>
              <a:ext uri="{FF2B5EF4-FFF2-40B4-BE49-F238E27FC236}">
                <a16:creationId xmlns:a16="http://schemas.microsoft.com/office/drawing/2014/main" id="{85815746-A0BA-31EE-3653-328AA5D93F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4371374"/>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4F4D-2A29-03DA-BA3A-83718B4ED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E6A96-5269-0A3B-F26B-7EA552E7EB01}"/>
              </a:ext>
            </a:extLst>
          </p:cNvPr>
          <p:cNvSpPr>
            <a:spLocks noGrp="1"/>
          </p:cNvSpPr>
          <p:nvPr>
            <p:ph type="title"/>
          </p:nvPr>
        </p:nvSpPr>
        <p:spPr/>
        <p:txBody>
          <a:bodyPr/>
          <a:lstStyle/>
          <a:p>
            <a:r>
              <a:rPr lang="en-US"/>
              <a:t>How universal are these needs?</a:t>
            </a:r>
          </a:p>
        </p:txBody>
      </p:sp>
      <p:sp>
        <p:nvSpPr>
          <p:cNvPr id="3" name="Content Placeholder 2">
            <a:extLst>
              <a:ext uri="{FF2B5EF4-FFF2-40B4-BE49-F238E27FC236}">
                <a16:creationId xmlns:a16="http://schemas.microsoft.com/office/drawing/2014/main" id="{C1D35005-A762-B3C6-AD76-B755BD60DEF1}"/>
              </a:ext>
            </a:extLst>
          </p:cNvPr>
          <p:cNvSpPr>
            <a:spLocks noGrp="1"/>
          </p:cNvSpPr>
          <p:nvPr>
            <p:ph idx="1"/>
          </p:nvPr>
        </p:nvSpPr>
        <p:spPr/>
        <p:txBody>
          <a:bodyPr>
            <a:normAutofit/>
          </a:bodyPr>
          <a:lstStyle/>
          <a:p>
            <a:pPr marL="0" indent="0">
              <a:buNone/>
            </a:pPr>
            <a:r>
              <a:rPr lang="en-US" sz="4800"/>
              <a:t>Can we test these principles in other contexts and with other user groups?</a:t>
            </a:r>
            <a:br>
              <a:rPr lang="en-US" sz="4800"/>
            </a:br>
            <a:endParaRPr lang="en-US" sz="4800"/>
          </a:p>
          <a:p>
            <a:pPr marL="0" indent="0">
              <a:buNone/>
            </a:pPr>
            <a:r>
              <a:rPr lang="en-US" sz="4800"/>
              <a:t>What happens when there are extra variables or barriers to consider?</a:t>
            </a:r>
          </a:p>
        </p:txBody>
      </p:sp>
      <p:pic>
        <p:nvPicPr>
          <p:cNvPr id="5" name="Picture 4" descr="A black background with a black square&#10;&#10;AI-generated content may be incorrect.">
            <a:extLst>
              <a:ext uri="{FF2B5EF4-FFF2-40B4-BE49-F238E27FC236}">
                <a16:creationId xmlns:a16="http://schemas.microsoft.com/office/drawing/2014/main" id="{8BAC6284-49D8-D917-0EDF-C2E7FE1AC56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201500" y="4877865"/>
            <a:ext cx="1800000" cy="1800000"/>
          </a:xfrm>
          <a:prstGeom prst="rect">
            <a:avLst/>
          </a:prstGeom>
        </p:spPr>
      </p:pic>
    </p:spTree>
    <p:extLst>
      <p:ext uri="{BB962C8B-B14F-4D97-AF65-F5344CB8AC3E}">
        <p14:creationId xmlns:p14="http://schemas.microsoft.com/office/powerpoint/2010/main" val="22292370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9178-DD98-7769-C8C3-DD2232ECEE37}"/>
              </a:ext>
            </a:extLst>
          </p:cNvPr>
          <p:cNvSpPr>
            <a:spLocks noGrp="1"/>
          </p:cNvSpPr>
          <p:nvPr>
            <p:ph type="title"/>
          </p:nvPr>
        </p:nvSpPr>
        <p:spPr/>
        <p:txBody>
          <a:bodyPr/>
          <a:lstStyle/>
          <a:p>
            <a:r>
              <a:rPr lang="en-US"/>
              <a:t>The context</a:t>
            </a:r>
          </a:p>
        </p:txBody>
      </p:sp>
      <p:sp>
        <p:nvSpPr>
          <p:cNvPr id="3" name="Content Placeholder 2">
            <a:extLst>
              <a:ext uri="{FF2B5EF4-FFF2-40B4-BE49-F238E27FC236}">
                <a16:creationId xmlns:a16="http://schemas.microsoft.com/office/drawing/2014/main" id="{4600013B-3B9D-B7AC-84CF-CF89EED59515}"/>
              </a:ext>
            </a:extLst>
          </p:cNvPr>
          <p:cNvSpPr>
            <a:spLocks noGrp="1"/>
          </p:cNvSpPr>
          <p:nvPr>
            <p:ph idx="1"/>
          </p:nvPr>
        </p:nvSpPr>
        <p:spPr/>
        <p:txBody>
          <a:bodyPr>
            <a:normAutofit/>
          </a:bodyPr>
          <a:lstStyle/>
          <a:p>
            <a:r>
              <a:rPr lang="en-US" sz="3600" dirty="0"/>
              <a:t>Home Office </a:t>
            </a:r>
            <a:r>
              <a:rPr lang="en-US" sz="3600" dirty="0" err="1"/>
              <a:t>DDaT</a:t>
            </a:r>
            <a:r>
              <a:rPr lang="en-US" sz="3600" dirty="0"/>
              <a:t> works with specialist community </a:t>
            </a:r>
            <a:r>
              <a:rPr lang="en-US" sz="3600" dirty="0" err="1"/>
              <a:t>organisations</a:t>
            </a:r>
            <a:r>
              <a:rPr lang="en-US" sz="3600" dirty="0"/>
              <a:t> to recruit seldom heard (hard to reach) research participants</a:t>
            </a:r>
            <a:br>
              <a:rPr lang="en-US" sz="3600" dirty="0"/>
            </a:br>
            <a:endParaRPr lang="en-US" sz="3600" dirty="0"/>
          </a:p>
          <a:p>
            <a:r>
              <a:rPr lang="en-US" sz="3600" dirty="0"/>
              <a:t>Recruitment and screening is handled by community engagement leads in the partner </a:t>
            </a:r>
            <a:r>
              <a:rPr lang="en-US" sz="3600" dirty="0" err="1"/>
              <a:t>organisation</a:t>
            </a:r>
            <a:r>
              <a:rPr lang="en-US" dirty="0"/>
              <a:t>. </a:t>
            </a:r>
            <a:r>
              <a:rPr lang="en-US" sz="3600" dirty="0"/>
              <a:t>They manage the crucial early stages of getting consent</a:t>
            </a:r>
          </a:p>
        </p:txBody>
      </p:sp>
      <p:pic>
        <p:nvPicPr>
          <p:cNvPr id="5" name="Picture 4" descr="A black background with a black square&#10;&#10;AI-generated content may be incorrect.">
            <a:extLst>
              <a:ext uri="{FF2B5EF4-FFF2-40B4-BE49-F238E27FC236}">
                <a16:creationId xmlns:a16="http://schemas.microsoft.com/office/drawing/2014/main" id="{94EC93FF-E738-D70B-C366-C572AD55D53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219128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AEE2-E210-33FE-5E38-A37CB3204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A0074-1057-378D-2A99-A24BC67BAD6D}"/>
              </a:ext>
            </a:extLst>
          </p:cNvPr>
          <p:cNvSpPr>
            <a:spLocks noGrp="1"/>
          </p:cNvSpPr>
          <p:nvPr>
            <p:ph type="title"/>
          </p:nvPr>
        </p:nvSpPr>
        <p:spPr/>
        <p:txBody>
          <a:bodyPr/>
          <a:lstStyle/>
          <a:p>
            <a:r>
              <a:rPr lang="en-US"/>
              <a:t>The problem</a:t>
            </a:r>
          </a:p>
        </p:txBody>
      </p:sp>
      <p:sp>
        <p:nvSpPr>
          <p:cNvPr id="3" name="Content Placeholder 2">
            <a:extLst>
              <a:ext uri="{FF2B5EF4-FFF2-40B4-BE49-F238E27FC236}">
                <a16:creationId xmlns:a16="http://schemas.microsoft.com/office/drawing/2014/main" id="{8DBE3971-9D23-0773-35BB-B18AA61E0870}"/>
              </a:ext>
            </a:extLst>
          </p:cNvPr>
          <p:cNvSpPr>
            <a:spLocks noGrp="1"/>
          </p:cNvSpPr>
          <p:nvPr>
            <p:ph idx="1"/>
          </p:nvPr>
        </p:nvSpPr>
        <p:spPr/>
        <p:txBody>
          <a:bodyPr>
            <a:normAutofit/>
          </a:bodyPr>
          <a:lstStyle/>
          <a:p>
            <a:r>
              <a:rPr lang="en-US" dirty="0"/>
              <a:t>Standard consent templates led to:</a:t>
            </a:r>
          </a:p>
          <a:p>
            <a:pPr lvl="1"/>
            <a:r>
              <a:rPr lang="en-US" sz="3600" dirty="0"/>
              <a:t>Overwhelm for participants (and translators)</a:t>
            </a:r>
          </a:p>
          <a:p>
            <a:pPr lvl="1"/>
            <a:r>
              <a:rPr lang="en-US" sz="3600" dirty="0"/>
              <a:t>Not reflecting unusual data handling processes</a:t>
            </a:r>
          </a:p>
        </p:txBody>
      </p:sp>
      <p:pic>
        <p:nvPicPr>
          <p:cNvPr id="5" name="Picture 4" descr="A black background with a black square&#10;&#10;AI-generated content may be incorrect.">
            <a:extLst>
              <a:ext uri="{FF2B5EF4-FFF2-40B4-BE49-F238E27FC236}">
                <a16:creationId xmlns:a16="http://schemas.microsoft.com/office/drawing/2014/main" id="{9442E23D-2A69-B51B-1AAD-1A9757E929E7}"/>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195790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5D0-3B40-7E45-27B3-4874E700CB03}"/>
              </a:ext>
            </a:extLst>
          </p:cNvPr>
          <p:cNvSpPr>
            <a:spLocks noGrp="1"/>
          </p:cNvSpPr>
          <p:nvPr>
            <p:ph type="title"/>
          </p:nvPr>
        </p:nvSpPr>
        <p:spPr/>
        <p:txBody>
          <a:bodyPr>
            <a:normAutofit/>
          </a:bodyPr>
          <a:lstStyle/>
          <a:p>
            <a:r>
              <a:rPr lang="en-US" dirty="0"/>
              <a:t>Solution 1</a:t>
            </a:r>
          </a:p>
        </p:txBody>
      </p:sp>
      <p:sp>
        <p:nvSpPr>
          <p:cNvPr id="3" name="Content Placeholder 2">
            <a:extLst>
              <a:ext uri="{FF2B5EF4-FFF2-40B4-BE49-F238E27FC236}">
                <a16:creationId xmlns:a16="http://schemas.microsoft.com/office/drawing/2014/main" id="{4F608540-F46C-F151-0DAE-AE0FFF3E8254}"/>
              </a:ext>
            </a:extLst>
          </p:cNvPr>
          <p:cNvSpPr>
            <a:spLocks noGrp="1"/>
          </p:cNvSpPr>
          <p:nvPr>
            <p:ph idx="1"/>
          </p:nvPr>
        </p:nvSpPr>
        <p:spPr/>
        <p:txBody>
          <a:bodyPr/>
          <a:lstStyle/>
          <a:p>
            <a:r>
              <a:rPr lang="en-US" dirty="0"/>
              <a:t>A simplified version of the consent form drafted by the external community engagement lead</a:t>
            </a:r>
          </a:p>
        </p:txBody>
      </p:sp>
      <p:pic>
        <p:nvPicPr>
          <p:cNvPr id="6" name="Picture 5" descr="A black background with a black square&#10;&#10;AI-generated content may be incorrect.">
            <a:extLst>
              <a:ext uri="{FF2B5EF4-FFF2-40B4-BE49-F238E27FC236}">
                <a16:creationId xmlns:a16="http://schemas.microsoft.com/office/drawing/2014/main" id="{F8A8F61F-BD4B-FF74-DF6E-D7E0CB2DFEBF}"/>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4528260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50D04-0B59-0F1D-9AC9-3F536F114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4163D-C8B4-BFA3-D423-16635CF341EE}"/>
              </a:ext>
            </a:extLst>
          </p:cNvPr>
          <p:cNvSpPr>
            <a:spLocks noGrp="1"/>
          </p:cNvSpPr>
          <p:nvPr>
            <p:ph type="title"/>
          </p:nvPr>
        </p:nvSpPr>
        <p:spPr/>
        <p:txBody>
          <a:bodyPr>
            <a:normAutofit/>
          </a:bodyPr>
          <a:lstStyle/>
          <a:p>
            <a:r>
              <a:rPr lang="en-US" dirty="0"/>
              <a:t>Solution 2</a:t>
            </a:r>
          </a:p>
        </p:txBody>
      </p:sp>
      <p:sp>
        <p:nvSpPr>
          <p:cNvPr id="3" name="Content Placeholder 2">
            <a:extLst>
              <a:ext uri="{FF2B5EF4-FFF2-40B4-BE49-F238E27FC236}">
                <a16:creationId xmlns:a16="http://schemas.microsoft.com/office/drawing/2014/main" id="{A4B97DC6-57E7-5C2E-279E-68670843B4EB}"/>
              </a:ext>
            </a:extLst>
          </p:cNvPr>
          <p:cNvSpPr>
            <a:spLocks noGrp="1"/>
          </p:cNvSpPr>
          <p:nvPr>
            <p:ph idx="1"/>
          </p:nvPr>
        </p:nvSpPr>
        <p:spPr/>
        <p:txBody>
          <a:bodyPr/>
          <a:lstStyle/>
          <a:p>
            <a:r>
              <a:rPr lang="en-US" dirty="0"/>
              <a:t>A version developed internally that aimed to reassure participants that no personal data would be shared with the Home Office</a:t>
            </a:r>
          </a:p>
        </p:txBody>
      </p:sp>
      <p:pic>
        <p:nvPicPr>
          <p:cNvPr id="6" name="Picture 5" descr="A black background with a black square&#10;&#10;AI-generated content may be incorrect.">
            <a:extLst>
              <a:ext uri="{FF2B5EF4-FFF2-40B4-BE49-F238E27FC236}">
                <a16:creationId xmlns:a16="http://schemas.microsoft.com/office/drawing/2014/main" id="{C89F8F1D-FFD3-8DF4-4916-A9C3D15B962B}"/>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pic>
        <p:nvPicPr>
          <p:cNvPr id="5" name="Picture 4" descr="A black background with white text&#10;&#10;AI-generated content may be incorrect.">
            <a:extLst>
              <a:ext uri="{FF2B5EF4-FFF2-40B4-BE49-F238E27FC236}">
                <a16:creationId xmlns:a16="http://schemas.microsoft.com/office/drawing/2014/main" id="{A4853C5B-9770-9D81-498F-1078D07CD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16" y="5006416"/>
            <a:ext cx="9943895" cy="1548282"/>
          </a:xfrm>
          <a:prstGeom prst="rect">
            <a:avLst/>
          </a:prstGeom>
        </p:spPr>
      </p:pic>
    </p:spTree>
    <p:extLst>
      <p:ext uri="{BB962C8B-B14F-4D97-AF65-F5344CB8AC3E}">
        <p14:creationId xmlns:p14="http://schemas.microsoft.com/office/powerpoint/2010/main" val="808137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DE389-22EF-367F-8DE1-3539B8E88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6D523-45F3-55DA-2D40-B4637BBB5C88}"/>
              </a:ext>
            </a:extLst>
          </p:cNvPr>
          <p:cNvSpPr>
            <a:spLocks noGrp="1"/>
          </p:cNvSpPr>
          <p:nvPr>
            <p:ph type="title"/>
          </p:nvPr>
        </p:nvSpPr>
        <p:spPr/>
        <p:txBody>
          <a:bodyPr>
            <a:normAutofit/>
          </a:bodyPr>
          <a:lstStyle/>
          <a:p>
            <a:r>
              <a:rPr lang="en-US" dirty="0"/>
              <a:t>Solution 3</a:t>
            </a:r>
          </a:p>
        </p:txBody>
      </p:sp>
      <p:sp>
        <p:nvSpPr>
          <p:cNvPr id="3" name="Content Placeholder 2">
            <a:extLst>
              <a:ext uri="{FF2B5EF4-FFF2-40B4-BE49-F238E27FC236}">
                <a16:creationId xmlns:a16="http://schemas.microsoft.com/office/drawing/2014/main" id="{20965FDF-D932-62F6-094D-EB4DBA7437B5}"/>
              </a:ext>
            </a:extLst>
          </p:cNvPr>
          <p:cNvSpPr>
            <a:spLocks noGrp="1"/>
          </p:cNvSpPr>
          <p:nvPr>
            <p:ph idx="1"/>
          </p:nvPr>
        </p:nvSpPr>
        <p:spPr>
          <a:xfrm>
            <a:off x="5514535" y="2011680"/>
            <a:ext cx="5934896" cy="3766185"/>
          </a:xfrm>
        </p:spPr>
        <p:txBody>
          <a:bodyPr/>
          <a:lstStyle/>
          <a:p>
            <a:r>
              <a:rPr lang="en-US" dirty="0"/>
              <a:t>Collating all the examples of variant consent forms that we could find to construct an ‘ultimate’ version</a:t>
            </a:r>
          </a:p>
        </p:txBody>
      </p:sp>
      <p:pic>
        <p:nvPicPr>
          <p:cNvPr id="6" name="Picture 5" descr="A black background with a black square&#10;&#10;AI-generated content may be incorrect.">
            <a:extLst>
              <a:ext uri="{FF2B5EF4-FFF2-40B4-BE49-F238E27FC236}">
                <a16:creationId xmlns:a16="http://schemas.microsoft.com/office/drawing/2014/main" id="{1D0E57A0-8C7C-E359-4AE0-491FC624E830}"/>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pic>
        <p:nvPicPr>
          <p:cNvPr id="5" name="Picture 4" descr="A screenshot of a computer screen&#10;&#10;AI-generated content may be incorrect.">
            <a:extLst>
              <a:ext uri="{FF2B5EF4-FFF2-40B4-BE49-F238E27FC236}">
                <a16:creationId xmlns:a16="http://schemas.microsoft.com/office/drawing/2014/main" id="{DB793CE2-2E54-A774-35CD-93040283A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94" y="1307592"/>
            <a:ext cx="4758032" cy="5174360"/>
          </a:xfrm>
          <a:prstGeom prst="rect">
            <a:avLst/>
          </a:prstGeom>
        </p:spPr>
      </p:pic>
    </p:spTree>
    <p:extLst>
      <p:ext uri="{BB962C8B-B14F-4D97-AF65-F5344CB8AC3E}">
        <p14:creationId xmlns:p14="http://schemas.microsoft.com/office/powerpoint/2010/main" val="35496886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081A-BFAE-78D2-17A6-DD5F98286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72855-77F7-95C2-8EDD-58573FFED7F5}"/>
              </a:ext>
            </a:extLst>
          </p:cNvPr>
          <p:cNvSpPr>
            <a:spLocks noGrp="1"/>
          </p:cNvSpPr>
          <p:nvPr>
            <p:ph type="title"/>
          </p:nvPr>
        </p:nvSpPr>
        <p:spPr/>
        <p:txBody>
          <a:bodyPr/>
          <a:lstStyle/>
          <a:p>
            <a:r>
              <a:rPr lang="en-US"/>
              <a:t>The ‘template trap’</a:t>
            </a:r>
          </a:p>
        </p:txBody>
      </p:sp>
      <p:sp>
        <p:nvSpPr>
          <p:cNvPr id="3" name="Content Placeholder 2">
            <a:extLst>
              <a:ext uri="{FF2B5EF4-FFF2-40B4-BE49-F238E27FC236}">
                <a16:creationId xmlns:a16="http://schemas.microsoft.com/office/drawing/2014/main" id="{9160FA01-8D49-D6DF-4719-3FEF38C9BB0A}"/>
              </a:ext>
            </a:extLst>
          </p:cNvPr>
          <p:cNvSpPr>
            <a:spLocks noGrp="1"/>
          </p:cNvSpPr>
          <p:nvPr>
            <p:ph idx="1"/>
          </p:nvPr>
        </p:nvSpPr>
        <p:spPr/>
        <p:txBody>
          <a:bodyPr>
            <a:normAutofit/>
          </a:bodyPr>
          <a:lstStyle/>
          <a:p>
            <a:r>
              <a:rPr lang="en-US" dirty="0"/>
              <a:t>Templates solve a problem – but can create new ones!</a:t>
            </a:r>
          </a:p>
          <a:p>
            <a:r>
              <a:rPr lang="en-US" dirty="0"/>
              <a:t>Researchers don’t always know what they can edit</a:t>
            </a:r>
          </a:p>
          <a:p>
            <a:r>
              <a:rPr lang="en-US" dirty="0">
                <a:hlinkClick r:id="rId3"/>
              </a:rPr>
              <a:t>https://www.nngroup.com/articles/template-trap/</a:t>
            </a:r>
            <a:endParaRPr lang="en-US" dirty="0"/>
          </a:p>
          <a:p>
            <a:r>
              <a:rPr lang="en-US" dirty="0">
                <a:hlinkClick r:id="rId4"/>
              </a:rPr>
              <a:t>https://youtu.be/sSZEVLG4Vp0?feature=shared</a:t>
            </a:r>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68ED34AD-072C-A0A1-FA93-14010EC8C74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60004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AA0E-E790-46C3-EAC8-010E5C740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A34D6-0209-0041-4412-2CE676421A65}"/>
              </a:ext>
            </a:extLst>
          </p:cNvPr>
          <p:cNvSpPr>
            <a:spLocks noGrp="1"/>
          </p:cNvSpPr>
          <p:nvPr>
            <p:ph type="title"/>
          </p:nvPr>
        </p:nvSpPr>
        <p:spPr/>
        <p:txBody>
          <a:bodyPr>
            <a:normAutofit/>
          </a:bodyPr>
          <a:lstStyle/>
          <a:p>
            <a:r>
              <a:rPr lang="en-GB" noProof="0" dirty="0"/>
              <a:t>The GDS UR privacy </a:t>
            </a:r>
            <a:r>
              <a:rPr lang="en-GB" dirty="0"/>
              <a:t>notice</a:t>
            </a:r>
            <a:endParaRPr lang="en-GB" noProof="0" dirty="0"/>
          </a:p>
        </p:txBody>
      </p:sp>
      <p:sp>
        <p:nvSpPr>
          <p:cNvPr id="3" name="Content Placeholder 2">
            <a:extLst>
              <a:ext uri="{FF2B5EF4-FFF2-40B4-BE49-F238E27FC236}">
                <a16:creationId xmlns:a16="http://schemas.microsoft.com/office/drawing/2014/main" id="{EC306759-9F48-56C6-E6E2-57FD1BDF5901}"/>
              </a:ext>
            </a:extLst>
          </p:cNvPr>
          <p:cNvSpPr>
            <a:spLocks noGrp="1"/>
          </p:cNvSpPr>
          <p:nvPr>
            <p:ph idx="1"/>
          </p:nvPr>
        </p:nvSpPr>
        <p:spPr>
          <a:xfrm>
            <a:off x="676656" y="2011680"/>
            <a:ext cx="6962101" cy="4300220"/>
          </a:xfrm>
        </p:spPr>
        <p:txBody>
          <a:bodyPr>
            <a:normAutofit lnSpcReduction="10000"/>
          </a:bodyPr>
          <a:lstStyle/>
          <a:p>
            <a:r>
              <a:rPr lang="en-GB" sz="3600" dirty="0"/>
              <a:t>An example </a:t>
            </a:r>
            <a:r>
              <a:rPr lang="en-GB" dirty="0"/>
              <a:t>of communicating privacy info in a way that aimed to harmonise the needs of participants, researchers, and the organisation (legal duties)</a:t>
            </a:r>
          </a:p>
          <a:p>
            <a:r>
              <a:rPr lang="en-GB" dirty="0">
                <a:hlinkClick r:id="rId3"/>
              </a:rPr>
              <a:t>https://www.gov.uk/government/publications/government-digital-service-user-research-privacy-notice/user-research-privacy-notice</a:t>
            </a:r>
            <a:endParaRPr lang="en-GB" dirty="0"/>
          </a:p>
        </p:txBody>
      </p:sp>
      <p:pic>
        <p:nvPicPr>
          <p:cNvPr id="5" name="Picture 4" descr="A screenshot of a computer screen&#10;&#10;AI-generated content may be incorrect.">
            <a:extLst>
              <a:ext uri="{FF2B5EF4-FFF2-40B4-BE49-F238E27FC236}">
                <a16:creationId xmlns:a16="http://schemas.microsoft.com/office/drawing/2014/main" id="{7BCCBC35-1F52-19E1-400D-93DEA09AC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7718" y="1814732"/>
            <a:ext cx="4274282" cy="5043268"/>
          </a:xfrm>
          <a:prstGeom prst="rect">
            <a:avLst/>
          </a:prstGeom>
          <a:solidFill>
            <a:srgbClr val="E5F1DD"/>
          </a:solidFill>
          <a:ln w="57150">
            <a:solidFill>
              <a:schemeClr val="bg2"/>
            </a:solidFill>
          </a:ln>
        </p:spPr>
      </p:pic>
    </p:spTree>
    <p:extLst>
      <p:ext uri="{BB962C8B-B14F-4D97-AF65-F5344CB8AC3E}">
        <p14:creationId xmlns:p14="http://schemas.microsoft.com/office/powerpoint/2010/main" val="291681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A81F055-910C-92D0-3DDA-83EAAEB668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0088AE-6A98-6098-BBBB-2E54AB6DA079}"/>
              </a:ext>
            </a:extLst>
          </p:cNvPr>
          <p:cNvSpPr txBox="1"/>
          <p:nvPr/>
        </p:nvSpPr>
        <p:spPr>
          <a:xfrm>
            <a:off x="899495" y="797510"/>
            <a:ext cx="10850545" cy="5262979"/>
          </a:xfrm>
          <a:prstGeom prst="rect">
            <a:avLst/>
          </a:prstGeom>
          <a:noFill/>
        </p:spPr>
        <p:txBody>
          <a:bodyPr wrap="square" rtlCol="0">
            <a:spAutoFit/>
          </a:bodyPr>
          <a:lstStyle/>
          <a:p>
            <a:r>
              <a:rPr lang="en-GB" sz="4800">
                <a:solidFill>
                  <a:schemeClr val="bg1"/>
                </a:solidFill>
              </a:rPr>
              <a:t>… a cross-organisational </a:t>
            </a:r>
            <a:r>
              <a:rPr lang="en-GB" sz="4800" b="1">
                <a:solidFill>
                  <a:schemeClr val="bg1"/>
                </a:solidFill>
                <a:highlight>
                  <a:srgbClr val="808080"/>
                </a:highlight>
              </a:rPr>
              <a:t>design sprint</a:t>
            </a:r>
            <a:r>
              <a:rPr lang="en-GB" sz="4800">
                <a:solidFill>
                  <a:schemeClr val="bg1"/>
                </a:solidFill>
              </a:rPr>
              <a:t> to explore a question:</a:t>
            </a:r>
          </a:p>
          <a:p>
            <a:endParaRPr lang="en-GB" sz="4800">
              <a:solidFill>
                <a:schemeClr val="bg1"/>
              </a:solidFill>
            </a:endParaRPr>
          </a:p>
          <a:p>
            <a:pPr>
              <a:spcAft>
                <a:spcPts val="1134"/>
              </a:spcAft>
            </a:pPr>
            <a:r>
              <a:rPr lang="en-GB" sz="4800" b="1">
                <a:solidFill>
                  <a:schemeClr val="bg1"/>
                </a:solidFill>
              </a:rPr>
              <a:t>Do </a:t>
            </a:r>
            <a:r>
              <a:rPr lang="en-GB" sz="4800" b="1">
                <a:solidFill>
                  <a:schemeClr val="bg1"/>
                </a:solidFill>
                <a:highlight>
                  <a:srgbClr val="808080"/>
                </a:highlight>
              </a:rPr>
              <a:t>consent forms</a:t>
            </a:r>
            <a:r>
              <a:rPr lang="en-GB" sz="4800" b="1">
                <a:solidFill>
                  <a:schemeClr val="bg1"/>
                </a:solidFill>
              </a:rPr>
              <a:t> create barriers to participating in research for people with demand avoidance and/or high levels of anxiety?</a:t>
            </a:r>
          </a:p>
        </p:txBody>
      </p:sp>
    </p:spTree>
    <p:extLst>
      <p:ext uri="{BB962C8B-B14F-4D97-AF65-F5344CB8AC3E}">
        <p14:creationId xmlns:p14="http://schemas.microsoft.com/office/powerpoint/2010/main" val="232675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7D03F-8068-8AD8-0F30-F25F0725B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D4404-114A-7A2D-92C9-01671C9BF341}"/>
              </a:ext>
            </a:extLst>
          </p:cNvPr>
          <p:cNvSpPr>
            <a:spLocks noGrp="1"/>
          </p:cNvSpPr>
          <p:nvPr>
            <p:ph type="title"/>
          </p:nvPr>
        </p:nvSpPr>
        <p:spPr/>
        <p:txBody>
          <a:bodyPr/>
          <a:lstStyle/>
          <a:p>
            <a:r>
              <a:rPr lang="en-GB" noProof="0"/>
              <a:t>The refined solution</a:t>
            </a:r>
          </a:p>
        </p:txBody>
      </p:sp>
      <p:sp>
        <p:nvSpPr>
          <p:cNvPr id="3" name="Content Placeholder 2">
            <a:extLst>
              <a:ext uri="{FF2B5EF4-FFF2-40B4-BE49-F238E27FC236}">
                <a16:creationId xmlns:a16="http://schemas.microsoft.com/office/drawing/2014/main" id="{D04B30C8-A13C-AB7C-B253-2AC47FEDFFE1}"/>
              </a:ext>
            </a:extLst>
          </p:cNvPr>
          <p:cNvSpPr>
            <a:spLocks noGrp="1"/>
          </p:cNvSpPr>
          <p:nvPr>
            <p:ph idx="1"/>
          </p:nvPr>
        </p:nvSpPr>
        <p:spPr>
          <a:xfrm>
            <a:off x="676656" y="2011680"/>
            <a:ext cx="10753725" cy="4300220"/>
          </a:xfrm>
        </p:spPr>
        <p:txBody>
          <a:bodyPr>
            <a:normAutofit/>
          </a:bodyPr>
          <a:lstStyle/>
          <a:p>
            <a:r>
              <a:rPr lang="en-GB" noProof="0" dirty="0"/>
              <a:t>Transparency about what data each organisation will process - plain language (and making translation easier)</a:t>
            </a:r>
          </a:p>
          <a:p>
            <a:r>
              <a:rPr lang="en-GB" noProof="0" dirty="0"/>
              <a:t>Shifting how we use templates – including modular and visual materials, and avoiding the ‘template trap’</a:t>
            </a:r>
            <a:endParaRPr lang="en-GB" sz="3600" noProof="0" dirty="0"/>
          </a:p>
        </p:txBody>
      </p:sp>
      <p:pic>
        <p:nvPicPr>
          <p:cNvPr id="4" name="Content Placeholder 4" descr="A black background with white text&#10;&#10;AI-generated content may be incorrect.">
            <a:extLst>
              <a:ext uri="{FF2B5EF4-FFF2-40B4-BE49-F238E27FC236}">
                <a16:creationId xmlns:a16="http://schemas.microsoft.com/office/drawing/2014/main" id="{35662BB6-29CB-AFA8-E7E1-41E8B37A2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07" y="4589708"/>
            <a:ext cx="9844552" cy="1899060"/>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B9F9394E-DC03-68F3-E73B-B8ED9E383F49}"/>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Tree>
    <p:extLst>
      <p:ext uri="{BB962C8B-B14F-4D97-AF65-F5344CB8AC3E}">
        <p14:creationId xmlns:p14="http://schemas.microsoft.com/office/powerpoint/2010/main" val="1129866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17414-5790-1BB5-98BF-425744D62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6ECB8-93F8-215E-AD4E-FA48FAB0F2C1}"/>
              </a:ext>
            </a:extLst>
          </p:cNvPr>
          <p:cNvSpPr>
            <a:spLocks noGrp="1"/>
          </p:cNvSpPr>
          <p:nvPr>
            <p:ph type="title"/>
          </p:nvPr>
        </p:nvSpPr>
        <p:spPr/>
        <p:txBody>
          <a:bodyPr/>
          <a:lstStyle/>
          <a:p>
            <a:r>
              <a:rPr lang="en-GB" noProof="0"/>
              <a:t>The refined solution</a:t>
            </a:r>
          </a:p>
        </p:txBody>
      </p:sp>
      <p:pic>
        <p:nvPicPr>
          <p:cNvPr id="6" name="Picture 5" descr="A black background with a black square&#10;&#10;AI-generated content may be incorrect.">
            <a:extLst>
              <a:ext uri="{FF2B5EF4-FFF2-40B4-BE49-F238E27FC236}">
                <a16:creationId xmlns:a16="http://schemas.microsoft.com/office/drawing/2014/main" id="{ED29464D-9B3E-C20B-4A4E-5413C284876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0392000" y="5058000"/>
            <a:ext cx="1800000" cy="1800000"/>
          </a:xfrm>
          <a:prstGeom prst="rect">
            <a:avLst/>
          </a:prstGeom>
        </p:spPr>
      </p:pic>
      <p:sp>
        <p:nvSpPr>
          <p:cNvPr id="8" name="Content Placeholder 7">
            <a:extLst>
              <a:ext uri="{FF2B5EF4-FFF2-40B4-BE49-F238E27FC236}">
                <a16:creationId xmlns:a16="http://schemas.microsoft.com/office/drawing/2014/main" id="{5508E727-9BB4-BC01-BF21-2E3546E95DBD}"/>
              </a:ext>
            </a:extLst>
          </p:cNvPr>
          <p:cNvSpPr>
            <a:spLocks noGrp="1"/>
          </p:cNvSpPr>
          <p:nvPr>
            <p:ph idx="1"/>
          </p:nvPr>
        </p:nvSpPr>
        <p:spPr/>
        <p:txBody>
          <a:bodyPr/>
          <a:lstStyle/>
          <a:p>
            <a:pPr marL="0" indent="0">
              <a:buNone/>
            </a:pPr>
            <a:r>
              <a:rPr lang="en-GB" dirty="0"/>
              <a:t> Looking beyond templates to consider:</a:t>
            </a:r>
          </a:p>
          <a:p>
            <a:pPr lvl="1"/>
            <a:r>
              <a:rPr lang="en-GB" sz="3600" dirty="0"/>
              <a:t>Guidance</a:t>
            </a:r>
          </a:p>
          <a:p>
            <a:pPr lvl="1"/>
            <a:r>
              <a:rPr lang="en-GB" sz="3600" dirty="0"/>
              <a:t>Training</a:t>
            </a:r>
          </a:p>
          <a:p>
            <a:pPr lvl="1"/>
            <a:r>
              <a:rPr lang="en-GB" sz="3600" dirty="0"/>
              <a:t>Peer review processes</a:t>
            </a:r>
          </a:p>
        </p:txBody>
      </p:sp>
    </p:spTree>
    <p:extLst>
      <p:ext uri="{BB962C8B-B14F-4D97-AF65-F5344CB8AC3E}">
        <p14:creationId xmlns:p14="http://schemas.microsoft.com/office/powerpoint/2010/main" val="3760705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6192-12AC-3C38-538D-4C78EAA3A3E8}"/>
              </a:ext>
            </a:extLst>
          </p:cNvPr>
          <p:cNvSpPr>
            <a:spLocks noGrp="1"/>
          </p:cNvSpPr>
          <p:nvPr>
            <p:ph type="title"/>
          </p:nvPr>
        </p:nvSpPr>
        <p:spPr/>
        <p:txBody>
          <a:bodyPr/>
          <a:lstStyle/>
          <a:p>
            <a:r>
              <a:rPr lang="en-US"/>
              <a:t>Takeaways</a:t>
            </a:r>
          </a:p>
        </p:txBody>
      </p:sp>
      <p:sp>
        <p:nvSpPr>
          <p:cNvPr id="3" name="Content Placeholder 2">
            <a:extLst>
              <a:ext uri="{FF2B5EF4-FFF2-40B4-BE49-F238E27FC236}">
                <a16:creationId xmlns:a16="http://schemas.microsoft.com/office/drawing/2014/main" id="{340973F4-F73A-B75D-583F-64831906610C}"/>
              </a:ext>
            </a:extLst>
          </p:cNvPr>
          <p:cNvSpPr>
            <a:spLocks noGrp="1"/>
          </p:cNvSpPr>
          <p:nvPr>
            <p:ph idx="1"/>
          </p:nvPr>
        </p:nvSpPr>
        <p:spPr>
          <a:xfrm>
            <a:off x="676656" y="2011680"/>
            <a:ext cx="10753725" cy="4427220"/>
          </a:xfrm>
        </p:spPr>
        <p:txBody>
          <a:bodyPr>
            <a:normAutofit/>
          </a:bodyPr>
          <a:lstStyle/>
          <a:p>
            <a:r>
              <a:rPr lang="en-US" dirty="0"/>
              <a:t>Needs we uncovered during the sprint are relevant to other user groups and other contexts</a:t>
            </a:r>
          </a:p>
          <a:p>
            <a:r>
              <a:rPr lang="en-US" dirty="0"/>
              <a:t>Focus on the wider process and the outcomes!</a:t>
            </a:r>
          </a:p>
          <a:p>
            <a:r>
              <a:rPr lang="en-US" dirty="0"/>
              <a:t>Ask the question: “Who are consent processes for?”</a:t>
            </a:r>
          </a:p>
          <a:p>
            <a:r>
              <a:rPr lang="en-US" dirty="0" err="1"/>
              <a:t>Harmonise</a:t>
            </a:r>
            <a:r>
              <a:rPr lang="en-US" dirty="0"/>
              <a:t> needs of the org, researcher, and participant</a:t>
            </a:r>
          </a:p>
          <a:p>
            <a:r>
              <a:rPr lang="en-US" dirty="0"/>
              <a:t>Reassure, but don’t over-promise!</a:t>
            </a:r>
          </a:p>
        </p:txBody>
      </p:sp>
      <p:pic>
        <p:nvPicPr>
          <p:cNvPr id="5" name="Graphic 4" descr="Takeaway with solid fill">
            <a:extLst>
              <a:ext uri="{FF2B5EF4-FFF2-40B4-BE49-F238E27FC236}">
                <a16:creationId xmlns:a16="http://schemas.microsoft.com/office/drawing/2014/main" id="{67CB4E50-18E1-F8AE-A5D4-8ED80FB39EE8}"/>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10384436" y="5050436"/>
            <a:ext cx="1807564" cy="1807564"/>
          </a:xfrm>
          <a:prstGeom prst="rect">
            <a:avLst/>
          </a:prstGeom>
        </p:spPr>
      </p:pic>
    </p:spTree>
    <p:extLst>
      <p:ext uri="{BB962C8B-B14F-4D97-AF65-F5344CB8AC3E}">
        <p14:creationId xmlns:p14="http://schemas.microsoft.com/office/powerpoint/2010/main" val="28252559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D5C464C-3EAD-B054-2076-8D188B9D08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652B8-30F2-B8B0-3BCA-A9F176BEB735}"/>
              </a:ext>
            </a:extLst>
          </p:cNvPr>
          <p:cNvSpPr txBox="1">
            <a:spLocks/>
          </p:cNvSpPr>
          <p:nvPr/>
        </p:nvSpPr>
        <p:spPr>
          <a:xfrm>
            <a:off x="676656" y="2011680"/>
            <a:ext cx="10753725" cy="442722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36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 solving complex problems collaboratively and quickly through design sprints</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lang="en-US" dirty="0">
                <a:solidFill>
                  <a:sysClr val="window" lastClr="FFFFFF">
                    <a:lumMod val="85000"/>
                    <a:lumOff val="15000"/>
                  </a:sysClr>
                </a:solidFill>
                <a:latin typeface="Calibri"/>
              </a:rPr>
              <a:t>- improving consent processes</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 thinking about PDA/extreme anxiety as an emerging area of inclusion and accessibility</a:t>
            </a:r>
          </a:p>
        </p:txBody>
      </p:sp>
      <p:sp>
        <p:nvSpPr>
          <p:cNvPr id="4" name="Title 1">
            <a:extLst>
              <a:ext uri="{FF2B5EF4-FFF2-40B4-BE49-F238E27FC236}">
                <a16:creationId xmlns:a16="http://schemas.microsoft.com/office/drawing/2014/main" id="{20110BF6-9FE1-56BB-FEE8-B3E1D521CE0C}"/>
              </a:ext>
            </a:extLst>
          </p:cNvPr>
          <p:cNvSpPr txBox="1">
            <a:spLocks/>
          </p:cNvSpPr>
          <p:nvPr/>
        </p:nvSpPr>
        <p:spPr>
          <a:xfrm>
            <a:off x="676656" y="558147"/>
            <a:ext cx="10772775" cy="101789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chemeClr val="bg1"/>
                </a:solidFill>
              </a:rPr>
              <a:t>The big ‘why’</a:t>
            </a:r>
          </a:p>
        </p:txBody>
      </p:sp>
    </p:spTree>
    <p:extLst>
      <p:ext uri="{BB962C8B-B14F-4D97-AF65-F5344CB8AC3E}">
        <p14:creationId xmlns:p14="http://schemas.microsoft.com/office/powerpoint/2010/main" val="1275774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62D1EF4-7AE3-CCB0-EC5F-1E51EC2B27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D42E0D-5255-952C-D771-670B78970F5F}"/>
              </a:ext>
            </a:extLst>
          </p:cNvPr>
          <p:cNvSpPr txBox="1">
            <a:spLocks/>
          </p:cNvSpPr>
          <p:nvPr/>
        </p:nvSpPr>
        <p:spPr>
          <a:xfrm>
            <a:off x="676656" y="2089586"/>
            <a:ext cx="10753725" cy="442722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36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Consent is a two-way dialogue with power shared equally, authentically</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lang="en-US" dirty="0">
              <a:solidFill>
                <a:sysClr val="window" lastClr="FFFFFF">
                  <a:lumMod val="85000"/>
                  <a:lumOff val="15000"/>
                </a:sysClr>
              </a:solidFill>
              <a:latin typeface="Calibri"/>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Everything we learned about consent and PDA can be applied to consent in design research generally</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lang="en-US" dirty="0">
              <a:solidFill>
                <a:sysClr val="window" lastClr="FFFFFF">
                  <a:lumMod val="85000"/>
                  <a:lumOff val="15000"/>
                </a:sysClr>
              </a:solidFill>
              <a:latin typeface="Calibri"/>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lang="en-US" dirty="0">
                <a:solidFill>
                  <a:sysClr val="window" lastClr="FFFFFF">
                    <a:lumMod val="85000"/>
                    <a:lumOff val="15000"/>
                  </a:sysClr>
                </a:solidFill>
                <a:latin typeface="Calibri"/>
              </a:rPr>
              <a:t>Consent applies in multiple contexts</a:t>
            </a:r>
            <a:endPar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lang="en-US" dirty="0">
              <a:solidFill>
                <a:sysClr val="window" lastClr="FFFFFF">
                  <a:lumMod val="85000"/>
                  <a:lumOff val="15000"/>
                </a:sysClr>
              </a:solidFill>
              <a:latin typeface="Calibri"/>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endParaRPr>
          </a:p>
        </p:txBody>
      </p:sp>
      <p:sp>
        <p:nvSpPr>
          <p:cNvPr id="4" name="Title 1">
            <a:extLst>
              <a:ext uri="{FF2B5EF4-FFF2-40B4-BE49-F238E27FC236}">
                <a16:creationId xmlns:a16="http://schemas.microsoft.com/office/drawing/2014/main" id="{A13CCD60-7C00-D818-5349-7CE88E3F4F24}"/>
              </a:ext>
            </a:extLst>
          </p:cNvPr>
          <p:cNvSpPr txBox="1">
            <a:spLocks/>
          </p:cNvSpPr>
          <p:nvPr/>
        </p:nvSpPr>
        <p:spPr>
          <a:xfrm>
            <a:off x="676656" y="558147"/>
            <a:ext cx="10772775" cy="101789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chemeClr val="bg1"/>
                </a:solidFill>
              </a:rPr>
              <a:t>The big ‘so what’?</a:t>
            </a:r>
          </a:p>
        </p:txBody>
      </p:sp>
    </p:spTree>
    <p:extLst>
      <p:ext uri="{BB962C8B-B14F-4D97-AF65-F5344CB8AC3E}">
        <p14:creationId xmlns:p14="http://schemas.microsoft.com/office/powerpoint/2010/main" val="3570065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5F83367-0B36-F946-A73F-44A1E41BB0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637867-4E89-59F7-A51C-E1D366D3C28F}"/>
              </a:ext>
            </a:extLst>
          </p:cNvPr>
          <p:cNvSpPr txBox="1">
            <a:spLocks/>
          </p:cNvSpPr>
          <p:nvPr/>
        </p:nvSpPr>
        <p:spPr>
          <a:xfrm>
            <a:off x="676656" y="558147"/>
            <a:ext cx="10772775" cy="101789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chemeClr val="bg1"/>
                </a:solidFill>
              </a:rPr>
              <a:t>The big ‘so what’?</a:t>
            </a:r>
          </a:p>
        </p:txBody>
      </p:sp>
      <p:pic>
        <p:nvPicPr>
          <p:cNvPr id="2" name="S clip 2">
            <a:hlinkClick r:id="" action="ppaction://media"/>
            <a:extLst>
              <a:ext uri="{FF2B5EF4-FFF2-40B4-BE49-F238E27FC236}">
                <a16:creationId xmlns:a16="http://schemas.microsoft.com/office/drawing/2014/main" id="{BA39772C-C5BD-8A58-05E1-41A9C6111B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8227" y="1652242"/>
            <a:ext cx="7889631" cy="4437917"/>
          </a:xfrm>
          <a:custGeom>
            <a:avLst/>
            <a:gdLst>
              <a:gd name="connsiteX0" fmla="*/ 0 w 7889631"/>
              <a:gd name="connsiteY0" fmla="*/ 0 h 4437917"/>
              <a:gd name="connsiteX1" fmla="*/ 563545 w 7889631"/>
              <a:gd name="connsiteY1" fmla="*/ 0 h 4437917"/>
              <a:gd name="connsiteX2" fmla="*/ 1048194 w 7889631"/>
              <a:gd name="connsiteY2" fmla="*/ 0 h 4437917"/>
              <a:gd name="connsiteX3" fmla="*/ 1532843 w 7889631"/>
              <a:gd name="connsiteY3" fmla="*/ 0 h 4437917"/>
              <a:gd name="connsiteX4" fmla="*/ 2096388 w 7889631"/>
              <a:gd name="connsiteY4" fmla="*/ 0 h 4437917"/>
              <a:gd name="connsiteX5" fmla="*/ 2738829 w 7889631"/>
              <a:gd name="connsiteY5" fmla="*/ 0 h 4437917"/>
              <a:gd name="connsiteX6" fmla="*/ 3381270 w 7889631"/>
              <a:gd name="connsiteY6" fmla="*/ 0 h 4437917"/>
              <a:gd name="connsiteX7" fmla="*/ 4023712 w 7889631"/>
              <a:gd name="connsiteY7" fmla="*/ 0 h 4437917"/>
              <a:gd name="connsiteX8" fmla="*/ 4745050 w 7889631"/>
              <a:gd name="connsiteY8" fmla="*/ 0 h 4437917"/>
              <a:gd name="connsiteX9" fmla="*/ 5308595 w 7889631"/>
              <a:gd name="connsiteY9" fmla="*/ 0 h 4437917"/>
              <a:gd name="connsiteX10" fmla="*/ 5951036 w 7889631"/>
              <a:gd name="connsiteY10" fmla="*/ 0 h 4437917"/>
              <a:gd name="connsiteX11" fmla="*/ 6514581 w 7889631"/>
              <a:gd name="connsiteY11" fmla="*/ 0 h 4437917"/>
              <a:gd name="connsiteX12" fmla="*/ 7078126 w 7889631"/>
              <a:gd name="connsiteY12" fmla="*/ 0 h 4437917"/>
              <a:gd name="connsiteX13" fmla="*/ 7889631 w 7889631"/>
              <a:gd name="connsiteY13" fmla="*/ 0 h 4437917"/>
              <a:gd name="connsiteX14" fmla="*/ 7889631 w 7889631"/>
              <a:gd name="connsiteY14" fmla="*/ 421602 h 4437917"/>
              <a:gd name="connsiteX15" fmla="*/ 7889631 w 7889631"/>
              <a:gd name="connsiteY15" fmla="*/ 1020721 h 4437917"/>
              <a:gd name="connsiteX16" fmla="*/ 7889631 w 7889631"/>
              <a:gd name="connsiteY16" fmla="*/ 1486702 h 4437917"/>
              <a:gd name="connsiteX17" fmla="*/ 7889631 w 7889631"/>
              <a:gd name="connsiteY17" fmla="*/ 2085821 h 4437917"/>
              <a:gd name="connsiteX18" fmla="*/ 7889631 w 7889631"/>
              <a:gd name="connsiteY18" fmla="*/ 2596181 h 4437917"/>
              <a:gd name="connsiteX19" fmla="*/ 7889631 w 7889631"/>
              <a:gd name="connsiteY19" fmla="*/ 3062163 h 4437917"/>
              <a:gd name="connsiteX20" fmla="*/ 7889631 w 7889631"/>
              <a:gd name="connsiteY20" fmla="*/ 3483765 h 4437917"/>
              <a:gd name="connsiteX21" fmla="*/ 7889631 w 7889631"/>
              <a:gd name="connsiteY21" fmla="*/ 3949746 h 4437917"/>
              <a:gd name="connsiteX22" fmla="*/ 7889631 w 7889631"/>
              <a:gd name="connsiteY22" fmla="*/ 4437917 h 4437917"/>
              <a:gd name="connsiteX23" fmla="*/ 7326086 w 7889631"/>
              <a:gd name="connsiteY23" fmla="*/ 4437917 h 4437917"/>
              <a:gd name="connsiteX24" fmla="*/ 6604748 w 7889631"/>
              <a:gd name="connsiteY24" fmla="*/ 4437917 h 4437917"/>
              <a:gd name="connsiteX25" fmla="*/ 5883411 w 7889631"/>
              <a:gd name="connsiteY25" fmla="*/ 4437917 h 4437917"/>
              <a:gd name="connsiteX26" fmla="*/ 5319865 w 7889631"/>
              <a:gd name="connsiteY26" fmla="*/ 4437917 h 4437917"/>
              <a:gd name="connsiteX27" fmla="*/ 4598528 w 7889631"/>
              <a:gd name="connsiteY27" fmla="*/ 4437917 h 4437917"/>
              <a:gd name="connsiteX28" fmla="*/ 4034983 w 7889631"/>
              <a:gd name="connsiteY28" fmla="*/ 4437917 h 4437917"/>
              <a:gd name="connsiteX29" fmla="*/ 3392541 w 7889631"/>
              <a:gd name="connsiteY29" fmla="*/ 4437917 h 4437917"/>
              <a:gd name="connsiteX30" fmla="*/ 3065685 w 7889631"/>
              <a:gd name="connsiteY30" fmla="*/ 4437917 h 4437917"/>
              <a:gd name="connsiteX31" fmla="*/ 2344347 w 7889631"/>
              <a:gd name="connsiteY31" fmla="*/ 4437917 h 4437917"/>
              <a:gd name="connsiteX32" fmla="*/ 1859699 w 7889631"/>
              <a:gd name="connsiteY32" fmla="*/ 4437917 h 4437917"/>
              <a:gd name="connsiteX33" fmla="*/ 1217257 w 7889631"/>
              <a:gd name="connsiteY33" fmla="*/ 4437917 h 4437917"/>
              <a:gd name="connsiteX34" fmla="*/ 890401 w 7889631"/>
              <a:gd name="connsiteY34" fmla="*/ 4437917 h 4437917"/>
              <a:gd name="connsiteX35" fmla="*/ 0 w 7889631"/>
              <a:gd name="connsiteY35" fmla="*/ 4437917 h 4437917"/>
              <a:gd name="connsiteX36" fmla="*/ 0 w 7889631"/>
              <a:gd name="connsiteY36" fmla="*/ 3927557 h 4437917"/>
              <a:gd name="connsiteX37" fmla="*/ 0 w 7889631"/>
              <a:gd name="connsiteY37" fmla="*/ 3461575 h 4437917"/>
              <a:gd name="connsiteX38" fmla="*/ 0 w 7889631"/>
              <a:gd name="connsiteY38" fmla="*/ 3039973 h 4437917"/>
              <a:gd name="connsiteX39" fmla="*/ 0 w 7889631"/>
              <a:gd name="connsiteY39" fmla="*/ 2396475 h 4437917"/>
              <a:gd name="connsiteX40" fmla="*/ 0 w 7889631"/>
              <a:gd name="connsiteY40" fmla="*/ 1974873 h 4437917"/>
              <a:gd name="connsiteX41" fmla="*/ 0 w 7889631"/>
              <a:gd name="connsiteY41" fmla="*/ 1420133 h 4437917"/>
              <a:gd name="connsiteX42" fmla="*/ 0 w 7889631"/>
              <a:gd name="connsiteY42" fmla="*/ 998531 h 4437917"/>
              <a:gd name="connsiteX43" fmla="*/ 0 w 7889631"/>
              <a:gd name="connsiteY43" fmla="*/ 0 h 44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89631" h="4437917" fill="none" extrusionOk="0">
                <a:moveTo>
                  <a:pt x="0" y="0"/>
                </a:moveTo>
                <a:cubicBezTo>
                  <a:pt x="113554" y="-48591"/>
                  <a:pt x="314340" y="64680"/>
                  <a:pt x="563545" y="0"/>
                </a:cubicBezTo>
                <a:cubicBezTo>
                  <a:pt x="812750" y="-64680"/>
                  <a:pt x="877745" y="4130"/>
                  <a:pt x="1048194" y="0"/>
                </a:cubicBezTo>
                <a:cubicBezTo>
                  <a:pt x="1218643" y="-4130"/>
                  <a:pt x="1293836" y="56872"/>
                  <a:pt x="1532843" y="0"/>
                </a:cubicBezTo>
                <a:cubicBezTo>
                  <a:pt x="1771850" y="-56872"/>
                  <a:pt x="1865681" y="21860"/>
                  <a:pt x="2096388" y="0"/>
                </a:cubicBezTo>
                <a:cubicBezTo>
                  <a:pt x="2327096" y="-21860"/>
                  <a:pt x="2485509" y="43141"/>
                  <a:pt x="2738829" y="0"/>
                </a:cubicBezTo>
                <a:cubicBezTo>
                  <a:pt x="2992149" y="-43141"/>
                  <a:pt x="3075299" y="41967"/>
                  <a:pt x="3381270" y="0"/>
                </a:cubicBezTo>
                <a:cubicBezTo>
                  <a:pt x="3687241" y="-41967"/>
                  <a:pt x="3733331" y="29734"/>
                  <a:pt x="4023712" y="0"/>
                </a:cubicBezTo>
                <a:cubicBezTo>
                  <a:pt x="4314093" y="-29734"/>
                  <a:pt x="4393691" y="29263"/>
                  <a:pt x="4745050" y="0"/>
                </a:cubicBezTo>
                <a:cubicBezTo>
                  <a:pt x="5096409" y="-29263"/>
                  <a:pt x="5090406" y="3573"/>
                  <a:pt x="5308595" y="0"/>
                </a:cubicBezTo>
                <a:cubicBezTo>
                  <a:pt x="5526784" y="-3573"/>
                  <a:pt x="5714113" y="36325"/>
                  <a:pt x="5951036" y="0"/>
                </a:cubicBezTo>
                <a:cubicBezTo>
                  <a:pt x="6187959" y="-36325"/>
                  <a:pt x="6314023" y="49025"/>
                  <a:pt x="6514581" y="0"/>
                </a:cubicBezTo>
                <a:cubicBezTo>
                  <a:pt x="6715140" y="-49025"/>
                  <a:pt x="6954941" y="4875"/>
                  <a:pt x="7078126" y="0"/>
                </a:cubicBezTo>
                <a:cubicBezTo>
                  <a:pt x="7201311" y="-4875"/>
                  <a:pt x="7648491" y="15413"/>
                  <a:pt x="7889631" y="0"/>
                </a:cubicBezTo>
                <a:cubicBezTo>
                  <a:pt x="7932875" y="87799"/>
                  <a:pt x="7863849" y="244324"/>
                  <a:pt x="7889631" y="421602"/>
                </a:cubicBezTo>
                <a:cubicBezTo>
                  <a:pt x="7915413" y="598880"/>
                  <a:pt x="7828816" y="769482"/>
                  <a:pt x="7889631" y="1020721"/>
                </a:cubicBezTo>
                <a:cubicBezTo>
                  <a:pt x="7950446" y="1271960"/>
                  <a:pt x="7867214" y="1323302"/>
                  <a:pt x="7889631" y="1486702"/>
                </a:cubicBezTo>
                <a:cubicBezTo>
                  <a:pt x="7912048" y="1650102"/>
                  <a:pt x="7863313" y="1946774"/>
                  <a:pt x="7889631" y="2085821"/>
                </a:cubicBezTo>
                <a:cubicBezTo>
                  <a:pt x="7915949" y="2224868"/>
                  <a:pt x="7886604" y="2394410"/>
                  <a:pt x="7889631" y="2596181"/>
                </a:cubicBezTo>
                <a:cubicBezTo>
                  <a:pt x="7892658" y="2797952"/>
                  <a:pt x="7844587" y="2887198"/>
                  <a:pt x="7889631" y="3062163"/>
                </a:cubicBezTo>
                <a:cubicBezTo>
                  <a:pt x="7934675" y="3237128"/>
                  <a:pt x="7873747" y="3334729"/>
                  <a:pt x="7889631" y="3483765"/>
                </a:cubicBezTo>
                <a:cubicBezTo>
                  <a:pt x="7905515" y="3632801"/>
                  <a:pt x="7844635" y="3764249"/>
                  <a:pt x="7889631" y="3949746"/>
                </a:cubicBezTo>
                <a:cubicBezTo>
                  <a:pt x="7934627" y="4135243"/>
                  <a:pt x="7881181" y="4214879"/>
                  <a:pt x="7889631" y="4437917"/>
                </a:cubicBezTo>
                <a:cubicBezTo>
                  <a:pt x="7671824" y="4440234"/>
                  <a:pt x="7509695" y="4395189"/>
                  <a:pt x="7326086" y="4437917"/>
                </a:cubicBezTo>
                <a:cubicBezTo>
                  <a:pt x="7142478" y="4480645"/>
                  <a:pt x="6867467" y="4409650"/>
                  <a:pt x="6604748" y="4437917"/>
                </a:cubicBezTo>
                <a:cubicBezTo>
                  <a:pt x="6342029" y="4466184"/>
                  <a:pt x="6221644" y="4368687"/>
                  <a:pt x="5883411" y="4437917"/>
                </a:cubicBezTo>
                <a:cubicBezTo>
                  <a:pt x="5545178" y="4507147"/>
                  <a:pt x="5505865" y="4397442"/>
                  <a:pt x="5319865" y="4437917"/>
                </a:cubicBezTo>
                <a:cubicBezTo>
                  <a:pt x="5133865" y="4478392"/>
                  <a:pt x="4782709" y="4367748"/>
                  <a:pt x="4598528" y="4437917"/>
                </a:cubicBezTo>
                <a:cubicBezTo>
                  <a:pt x="4414347" y="4508086"/>
                  <a:pt x="4229431" y="4436142"/>
                  <a:pt x="4034983" y="4437917"/>
                </a:cubicBezTo>
                <a:cubicBezTo>
                  <a:pt x="3840536" y="4439692"/>
                  <a:pt x="3673245" y="4392937"/>
                  <a:pt x="3392541" y="4437917"/>
                </a:cubicBezTo>
                <a:cubicBezTo>
                  <a:pt x="3111837" y="4482897"/>
                  <a:pt x="3148204" y="4429130"/>
                  <a:pt x="3065685" y="4437917"/>
                </a:cubicBezTo>
                <a:cubicBezTo>
                  <a:pt x="2983166" y="4446704"/>
                  <a:pt x="2532912" y="4384966"/>
                  <a:pt x="2344347" y="4437917"/>
                </a:cubicBezTo>
                <a:cubicBezTo>
                  <a:pt x="2155782" y="4490868"/>
                  <a:pt x="2044056" y="4386887"/>
                  <a:pt x="1859699" y="4437917"/>
                </a:cubicBezTo>
                <a:cubicBezTo>
                  <a:pt x="1675342" y="4488947"/>
                  <a:pt x="1470273" y="4413392"/>
                  <a:pt x="1217257" y="4437917"/>
                </a:cubicBezTo>
                <a:cubicBezTo>
                  <a:pt x="964241" y="4462442"/>
                  <a:pt x="1008812" y="4406430"/>
                  <a:pt x="890401" y="4437917"/>
                </a:cubicBezTo>
                <a:cubicBezTo>
                  <a:pt x="771990" y="4469404"/>
                  <a:pt x="182655" y="4422216"/>
                  <a:pt x="0" y="4437917"/>
                </a:cubicBezTo>
                <a:cubicBezTo>
                  <a:pt x="-31210" y="4265411"/>
                  <a:pt x="41353" y="4059675"/>
                  <a:pt x="0" y="3927557"/>
                </a:cubicBezTo>
                <a:cubicBezTo>
                  <a:pt x="-41353" y="3795439"/>
                  <a:pt x="30178" y="3589226"/>
                  <a:pt x="0" y="3461575"/>
                </a:cubicBezTo>
                <a:cubicBezTo>
                  <a:pt x="-30178" y="3333924"/>
                  <a:pt x="13984" y="3137593"/>
                  <a:pt x="0" y="3039973"/>
                </a:cubicBezTo>
                <a:cubicBezTo>
                  <a:pt x="-13984" y="2942353"/>
                  <a:pt x="43256" y="2586979"/>
                  <a:pt x="0" y="2396475"/>
                </a:cubicBezTo>
                <a:cubicBezTo>
                  <a:pt x="-43256" y="2205971"/>
                  <a:pt x="3439" y="2063782"/>
                  <a:pt x="0" y="1974873"/>
                </a:cubicBezTo>
                <a:cubicBezTo>
                  <a:pt x="-3439" y="1885964"/>
                  <a:pt x="54505" y="1651963"/>
                  <a:pt x="0" y="1420133"/>
                </a:cubicBezTo>
                <a:cubicBezTo>
                  <a:pt x="-54505" y="1188303"/>
                  <a:pt x="47204" y="1198583"/>
                  <a:pt x="0" y="998531"/>
                </a:cubicBezTo>
                <a:cubicBezTo>
                  <a:pt x="-47204" y="798479"/>
                  <a:pt x="46687" y="200418"/>
                  <a:pt x="0" y="0"/>
                </a:cubicBezTo>
                <a:close/>
              </a:path>
              <a:path w="7889631" h="4437917" stroke="0" extrusionOk="0">
                <a:moveTo>
                  <a:pt x="0" y="0"/>
                </a:moveTo>
                <a:cubicBezTo>
                  <a:pt x="205073" y="-27544"/>
                  <a:pt x="334195" y="43920"/>
                  <a:pt x="484649" y="0"/>
                </a:cubicBezTo>
                <a:cubicBezTo>
                  <a:pt x="635103" y="-43920"/>
                  <a:pt x="708912" y="14501"/>
                  <a:pt x="811505" y="0"/>
                </a:cubicBezTo>
                <a:cubicBezTo>
                  <a:pt x="914098" y="-14501"/>
                  <a:pt x="1273399" y="55258"/>
                  <a:pt x="1532843" y="0"/>
                </a:cubicBezTo>
                <a:cubicBezTo>
                  <a:pt x="1792287" y="-55258"/>
                  <a:pt x="1823988" y="46943"/>
                  <a:pt x="2017491" y="0"/>
                </a:cubicBezTo>
                <a:cubicBezTo>
                  <a:pt x="2210994" y="-46943"/>
                  <a:pt x="2377939" y="20559"/>
                  <a:pt x="2502140" y="0"/>
                </a:cubicBezTo>
                <a:cubicBezTo>
                  <a:pt x="2626341" y="-20559"/>
                  <a:pt x="2962579" y="77052"/>
                  <a:pt x="3223478" y="0"/>
                </a:cubicBezTo>
                <a:cubicBezTo>
                  <a:pt x="3484377" y="-77052"/>
                  <a:pt x="3527952" y="20264"/>
                  <a:pt x="3629230" y="0"/>
                </a:cubicBezTo>
                <a:cubicBezTo>
                  <a:pt x="3730508" y="-20264"/>
                  <a:pt x="4143235" y="57190"/>
                  <a:pt x="4350568" y="0"/>
                </a:cubicBezTo>
                <a:cubicBezTo>
                  <a:pt x="4557901" y="-57190"/>
                  <a:pt x="4746592" y="40727"/>
                  <a:pt x="5071906" y="0"/>
                </a:cubicBezTo>
                <a:cubicBezTo>
                  <a:pt x="5397220" y="-40727"/>
                  <a:pt x="5471702" y="3880"/>
                  <a:pt x="5635451" y="0"/>
                </a:cubicBezTo>
                <a:cubicBezTo>
                  <a:pt x="5799201" y="-3880"/>
                  <a:pt x="6103800" y="82892"/>
                  <a:pt x="6356788" y="0"/>
                </a:cubicBezTo>
                <a:cubicBezTo>
                  <a:pt x="6609776" y="-82892"/>
                  <a:pt x="6600337" y="14781"/>
                  <a:pt x="6841437" y="0"/>
                </a:cubicBezTo>
                <a:cubicBezTo>
                  <a:pt x="7082537" y="-14781"/>
                  <a:pt x="7103804" y="50067"/>
                  <a:pt x="7326086" y="0"/>
                </a:cubicBezTo>
                <a:cubicBezTo>
                  <a:pt x="7548368" y="-50067"/>
                  <a:pt x="7727690" y="62915"/>
                  <a:pt x="7889631" y="0"/>
                </a:cubicBezTo>
                <a:cubicBezTo>
                  <a:pt x="7917103" y="253185"/>
                  <a:pt x="7887697" y="368627"/>
                  <a:pt x="7889631" y="510360"/>
                </a:cubicBezTo>
                <a:cubicBezTo>
                  <a:pt x="7891565" y="652093"/>
                  <a:pt x="7840932" y="863255"/>
                  <a:pt x="7889631" y="1065100"/>
                </a:cubicBezTo>
                <a:cubicBezTo>
                  <a:pt x="7938330" y="1266945"/>
                  <a:pt x="7860196" y="1525173"/>
                  <a:pt x="7889631" y="1664219"/>
                </a:cubicBezTo>
                <a:cubicBezTo>
                  <a:pt x="7919066" y="1803265"/>
                  <a:pt x="7841871" y="2009619"/>
                  <a:pt x="7889631" y="2263338"/>
                </a:cubicBezTo>
                <a:cubicBezTo>
                  <a:pt x="7937391" y="2517057"/>
                  <a:pt x="7847301" y="2739310"/>
                  <a:pt x="7889631" y="2862456"/>
                </a:cubicBezTo>
                <a:cubicBezTo>
                  <a:pt x="7931961" y="2985602"/>
                  <a:pt x="7852894" y="3086938"/>
                  <a:pt x="7889631" y="3284059"/>
                </a:cubicBezTo>
                <a:cubicBezTo>
                  <a:pt x="7926368" y="3481180"/>
                  <a:pt x="7883507" y="3601423"/>
                  <a:pt x="7889631" y="3750040"/>
                </a:cubicBezTo>
                <a:cubicBezTo>
                  <a:pt x="7895755" y="3898657"/>
                  <a:pt x="7864010" y="4232884"/>
                  <a:pt x="7889631" y="4437917"/>
                </a:cubicBezTo>
                <a:cubicBezTo>
                  <a:pt x="7737575" y="4441709"/>
                  <a:pt x="7597721" y="4386798"/>
                  <a:pt x="7404982" y="4437917"/>
                </a:cubicBezTo>
                <a:cubicBezTo>
                  <a:pt x="7212243" y="4489036"/>
                  <a:pt x="7089767" y="4392834"/>
                  <a:pt x="6841437" y="4437917"/>
                </a:cubicBezTo>
                <a:cubicBezTo>
                  <a:pt x="6593107" y="4483000"/>
                  <a:pt x="6582484" y="4432865"/>
                  <a:pt x="6514581" y="4437917"/>
                </a:cubicBezTo>
                <a:cubicBezTo>
                  <a:pt x="6446678" y="4442969"/>
                  <a:pt x="6340252" y="4404167"/>
                  <a:pt x="6187725" y="4437917"/>
                </a:cubicBezTo>
                <a:cubicBezTo>
                  <a:pt x="6035198" y="4471667"/>
                  <a:pt x="5802966" y="4423388"/>
                  <a:pt x="5624180" y="4437917"/>
                </a:cubicBezTo>
                <a:cubicBezTo>
                  <a:pt x="5445395" y="4452446"/>
                  <a:pt x="5335895" y="4406654"/>
                  <a:pt x="5218427" y="4437917"/>
                </a:cubicBezTo>
                <a:cubicBezTo>
                  <a:pt x="5100959" y="4469180"/>
                  <a:pt x="4893304" y="4375513"/>
                  <a:pt x="4575986" y="4437917"/>
                </a:cubicBezTo>
                <a:cubicBezTo>
                  <a:pt x="4258668" y="4500321"/>
                  <a:pt x="4370187" y="4421847"/>
                  <a:pt x="4170234" y="4437917"/>
                </a:cubicBezTo>
                <a:cubicBezTo>
                  <a:pt x="3970281" y="4453987"/>
                  <a:pt x="3792625" y="4384277"/>
                  <a:pt x="3527792" y="4437917"/>
                </a:cubicBezTo>
                <a:cubicBezTo>
                  <a:pt x="3262959" y="4491557"/>
                  <a:pt x="3345167" y="4408006"/>
                  <a:pt x="3200936" y="4437917"/>
                </a:cubicBezTo>
                <a:cubicBezTo>
                  <a:pt x="3056705" y="4467828"/>
                  <a:pt x="2862747" y="4421892"/>
                  <a:pt x="2558495" y="4437917"/>
                </a:cubicBezTo>
                <a:cubicBezTo>
                  <a:pt x="2254243" y="4453942"/>
                  <a:pt x="2293223" y="4425713"/>
                  <a:pt x="2152742" y="4437917"/>
                </a:cubicBezTo>
                <a:cubicBezTo>
                  <a:pt x="2012261" y="4450121"/>
                  <a:pt x="1949747" y="4426832"/>
                  <a:pt x="1825886" y="4437917"/>
                </a:cubicBezTo>
                <a:cubicBezTo>
                  <a:pt x="1702025" y="4449002"/>
                  <a:pt x="1515669" y="4408641"/>
                  <a:pt x="1420134" y="4437917"/>
                </a:cubicBezTo>
                <a:cubicBezTo>
                  <a:pt x="1324599" y="4467193"/>
                  <a:pt x="918308" y="4391269"/>
                  <a:pt x="777692" y="4437917"/>
                </a:cubicBezTo>
                <a:cubicBezTo>
                  <a:pt x="637076" y="4484565"/>
                  <a:pt x="252095" y="4350216"/>
                  <a:pt x="0" y="4437917"/>
                </a:cubicBezTo>
                <a:cubicBezTo>
                  <a:pt x="-11420" y="4307219"/>
                  <a:pt x="10236" y="4158755"/>
                  <a:pt x="0" y="4016315"/>
                </a:cubicBezTo>
                <a:cubicBezTo>
                  <a:pt x="-10236" y="3873875"/>
                  <a:pt x="20919" y="3715547"/>
                  <a:pt x="0" y="3594713"/>
                </a:cubicBezTo>
                <a:cubicBezTo>
                  <a:pt x="-20919" y="3473879"/>
                  <a:pt x="43507" y="3221207"/>
                  <a:pt x="0" y="2995594"/>
                </a:cubicBezTo>
                <a:cubicBezTo>
                  <a:pt x="-43507" y="2769981"/>
                  <a:pt x="13315" y="2663654"/>
                  <a:pt x="0" y="2573992"/>
                </a:cubicBezTo>
                <a:cubicBezTo>
                  <a:pt x="-13315" y="2484330"/>
                  <a:pt x="13713" y="2272456"/>
                  <a:pt x="0" y="2019252"/>
                </a:cubicBezTo>
                <a:cubicBezTo>
                  <a:pt x="-13713" y="1766048"/>
                  <a:pt x="27464" y="1665287"/>
                  <a:pt x="0" y="1553271"/>
                </a:cubicBezTo>
                <a:cubicBezTo>
                  <a:pt x="-27464" y="1441255"/>
                  <a:pt x="19951" y="1192199"/>
                  <a:pt x="0" y="998531"/>
                </a:cubicBezTo>
                <a:cubicBezTo>
                  <a:pt x="-19951" y="804863"/>
                  <a:pt x="112920" y="421801"/>
                  <a:pt x="0" y="0"/>
                </a:cubicBezTo>
                <a:close/>
              </a:path>
            </a:pathLst>
          </a:custGeom>
          <a:ln w="38100">
            <a:solidFill>
              <a:schemeClr val="bg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328656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453705E-5D71-E300-1AF6-C9A92EB95E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0D8840-CC49-29BE-C47B-41391BA1954A}"/>
              </a:ext>
            </a:extLst>
          </p:cNvPr>
          <p:cNvSpPr txBox="1">
            <a:spLocks/>
          </p:cNvSpPr>
          <p:nvPr/>
        </p:nvSpPr>
        <p:spPr>
          <a:xfrm>
            <a:off x="686180" y="2356807"/>
            <a:ext cx="10753725" cy="4427220"/>
          </a:xfrm>
          <a:prstGeom prst="rect">
            <a:avLst/>
          </a:prstGeom>
        </p:spPr>
        <p:txBody>
          <a:bodyPr vert="horz" lIns="91440" tIns="45720" rIns="91440" bIns="45720" rtlCol="0">
            <a:normAutofit fontScale="92500" lnSpcReduction="10000"/>
          </a:bodyPr>
          <a:lstStyle>
            <a:lvl1pPr marL="91440" indent="-91440" algn="l" defTabSz="914400" rtl="0" eaLnBrk="1" latinLnBrk="0" hangingPunct="1">
              <a:lnSpc>
                <a:spcPct val="85000"/>
              </a:lnSpc>
              <a:spcBef>
                <a:spcPts val="1300"/>
              </a:spcBef>
              <a:buFont typeface="Arial" pitchFamily="34" charset="0"/>
              <a:buChar char=" "/>
              <a:defRPr sz="36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Communicating with people with PDA requires:</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lang="en-US" dirty="0">
              <a:solidFill>
                <a:sysClr val="window" lastClr="FFFFFF">
                  <a:lumMod val="85000"/>
                  <a:lumOff val="15000"/>
                </a:sysClr>
              </a:solidFill>
              <a:latin typeface="Calibri"/>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 non-demanding language</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lang="en-US" dirty="0">
                <a:solidFill>
                  <a:sysClr val="window" lastClr="FFFFFF">
                    <a:lumMod val="85000"/>
                    <a:lumOff val="15000"/>
                  </a:sysClr>
                </a:solidFill>
                <a:latin typeface="Calibri"/>
              </a:rPr>
              <a:t>- maintenance of the other’s autonomy </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 consideration of needs</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lang="en-US" dirty="0">
                <a:solidFill>
                  <a:sysClr val="window" lastClr="FFFFFF">
                    <a:lumMod val="85000"/>
                    <a:lumOff val="15000"/>
                  </a:sysClr>
                </a:solidFill>
                <a:latin typeface="Calibri"/>
              </a:rPr>
              <a:t>- flexibility </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lang="en-US" dirty="0">
                <a:solidFill>
                  <a:sysClr val="window" lastClr="FFFFFF">
                    <a:lumMod val="85000"/>
                    <a:lumOff val="15000"/>
                  </a:sysClr>
                </a:solidFill>
                <a:latin typeface="Calibri"/>
              </a:rPr>
              <a:t>- time</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rPr>
              <a:t>- giving, and gratitude when taking</a:t>
            </a: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lang="en-US" dirty="0">
              <a:solidFill>
                <a:sysClr val="window" lastClr="FFFFFF">
                  <a:lumMod val="85000"/>
                  <a:lumOff val="15000"/>
                </a:sysClr>
              </a:solidFill>
              <a:latin typeface="Calibri"/>
            </a:endParaRPr>
          </a:p>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endParaRPr kumimoji="0" lang="en-US" sz="3600" b="0" i="0" u="none" strike="noStrike" kern="1200" cap="none" spc="0" normalizeH="0" baseline="0" noProof="0" dirty="0">
              <a:ln>
                <a:noFill/>
              </a:ln>
              <a:solidFill>
                <a:sysClr val="window" lastClr="FFFFFF">
                  <a:lumMod val="85000"/>
                  <a:lumOff val="15000"/>
                </a:sysClr>
              </a:solidFill>
              <a:effectLst/>
              <a:uLnTx/>
              <a:uFillTx/>
              <a:latin typeface="Calibri"/>
              <a:ea typeface="+mn-ea"/>
              <a:cs typeface="+mn-cs"/>
            </a:endParaRPr>
          </a:p>
        </p:txBody>
      </p:sp>
      <p:sp>
        <p:nvSpPr>
          <p:cNvPr id="4" name="Title 1">
            <a:extLst>
              <a:ext uri="{FF2B5EF4-FFF2-40B4-BE49-F238E27FC236}">
                <a16:creationId xmlns:a16="http://schemas.microsoft.com/office/drawing/2014/main" id="{4DE2FE1E-9AB5-84E4-8C61-2DE5CF0C3EE4}"/>
              </a:ext>
            </a:extLst>
          </p:cNvPr>
          <p:cNvSpPr txBox="1">
            <a:spLocks/>
          </p:cNvSpPr>
          <p:nvPr/>
        </p:nvSpPr>
        <p:spPr>
          <a:xfrm>
            <a:off x="676656" y="558147"/>
            <a:ext cx="10772775" cy="101789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chemeClr val="bg1"/>
                </a:solidFill>
              </a:rPr>
              <a:t>The </a:t>
            </a:r>
            <a:r>
              <a:rPr lang="en-US" sz="8000" dirty="0">
                <a:solidFill>
                  <a:schemeClr val="bg1"/>
                </a:solidFill>
              </a:rPr>
              <a:t>bigger</a:t>
            </a:r>
            <a:r>
              <a:rPr lang="en-US" dirty="0">
                <a:solidFill>
                  <a:schemeClr val="bg1"/>
                </a:solidFill>
              </a:rPr>
              <a:t> ‘so what’?</a:t>
            </a:r>
          </a:p>
        </p:txBody>
      </p:sp>
      <p:grpSp>
        <p:nvGrpSpPr>
          <p:cNvPr id="10" name="Group 9">
            <a:extLst>
              <a:ext uri="{FF2B5EF4-FFF2-40B4-BE49-F238E27FC236}">
                <a16:creationId xmlns:a16="http://schemas.microsoft.com/office/drawing/2014/main" id="{D78BA691-F08B-E104-520F-61141B8C731C}"/>
              </a:ext>
            </a:extLst>
          </p:cNvPr>
          <p:cNvGrpSpPr/>
          <p:nvPr/>
        </p:nvGrpSpPr>
        <p:grpSpPr>
          <a:xfrm>
            <a:off x="5773002" y="1766542"/>
            <a:ext cx="1583140" cy="1561531"/>
            <a:chOff x="9539785" y="724193"/>
            <a:chExt cx="1703696" cy="1703696"/>
          </a:xfrm>
        </p:grpSpPr>
        <p:sp>
          <p:nvSpPr>
            <p:cNvPr id="9" name="Rectangle 8">
              <a:extLst>
                <a:ext uri="{FF2B5EF4-FFF2-40B4-BE49-F238E27FC236}">
                  <a16:creationId xmlns:a16="http://schemas.microsoft.com/office/drawing/2014/main" id="{B432EC37-A7FA-4AA0-13F5-5DBF6245AA91}"/>
                </a:ext>
              </a:extLst>
            </p:cNvPr>
            <p:cNvSpPr/>
            <p:nvPr/>
          </p:nvSpPr>
          <p:spPr>
            <a:xfrm>
              <a:off x="9539785" y="794570"/>
              <a:ext cx="1692322" cy="15629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descr="Smiling with hearts face outline with solid fill">
              <a:extLst>
                <a:ext uri="{FF2B5EF4-FFF2-40B4-BE49-F238E27FC236}">
                  <a16:creationId xmlns:a16="http://schemas.microsoft.com/office/drawing/2014/main" id="{DBBA7207-5F95-D7F9-48E7-517AAA5D00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9785" y="724193"/>
              <a:ext cx="1703696" cy="1703696"/>
            </a:xfrm>
            <a:prstGeom prst="rect">
              <a:avLst/>
            </a:prstGeom>
          </p:spPr>
        </p:pic>
      </p:grpSp>
      <p:pic>
        <p:nvPicPr>
          <p:cNvPr id="12" name="Picture 11">
            <a:extLst>
              <a:ext uri="{FF2B5EF4-FFF2-40B4-BE49-F238E27FC236}">
                <a16:creationId xmlns:a16="http://schemas.microsoft.com/office/drawing/2014/main" id="{B129E814-4FDC-EE96-FA2E-9E4511A8C442}"/>
              </a:ext>
            </a:extLst>
          </p:cNvPr>
          <p:cNvPicPr>
            <a:picLocks noChangeAspect="1"/>
          </p:cNvPicPr>
          <p:nvPr/>
        </p:nvPicPr>
        <p:blipFill>
          <a:blip r:embed="rId5"/>
          <a:stretch>
            <a:fillRect/>
          </a:stretch>
        </p:blipFill>
        <p:spPr>
          <a:xfrm>
            <a:off x="9486900" y="4315687"/>
            <a:ext cx="2519650" cy="2455640"/>
          </a:xfrm>
          <a:prstGeom prst="rect">
            <a:avLst/>
          </a:prstGeom>
        </p:spPr>
      </p:pic>
      <p:sp>
        <p:nvSpPr>
          <p:cNvPr id="13" name="TextBox 12">
            <a:extLst>
              <a:ext uri="{FF2B5EF4-FFF2-40B4-BE49-F238E27FC236}">
                <a16:creationId xmlns:a16="http://schemas.microsoft.com/office/drawing/2014/main" id="{91A7DCAF-F52F-52C5-0246-1F2F07C094EC}"/>
              </a:ext>
            </a:extLst>
          </p:cNvPr>
          <p:cNvSpPr txBox="1"/>
          <p:nvPr/>
        </p:nvSpPr>
        <p:spPr>
          <a:xfrm>
            <a:off x="9613241" y="3759618"/>
            <a:ext cx="2266967" cy="523220"/>
          </a:xfrm>
          <a:prstGeom prst="rect">
            <a:avLst/>
          </a:prstGeom>
          <a:noFill/>
        </p:spPr>
        <p:txBody>
          <a:bodyPr wrap="none" rtlCol="0">
            <a:spAutoFit/>
          </a:bodyPr>
          <a:lstStyle/>
          <a:p>
            <a:r>
              <a:rPr lang="en-GB" sz="2800" dirty="0">
                <a:solidFill>
                  <a:schemeClr val="bg1"/>
                </a:solidFill>
                <a:latin typeface="+mj-lt"/>
              </a:rPr>
              <a:t>Stay in touch!</a:t>
            </a:r>
          </a:p>
        </p:txBody>
      </p:sp>
    </p:spTree>
    <p:extLst>
      <p:ext uri="{BB962C8B-B14F-4D97-AF65-F5344CB8AC3E}">
        <p14:creationId xmlns:p14="http://schemas.microsoft.com/office/powerpoint/2010/main" val="2155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AD227A0-C569-C45E-FCB0-2226F776E8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F50E7B-EC25-97F3-9EEC-535DB75F465D}"/>
              </a:ext>
            </a:extLst>
          </p:cNvPr>
          <p:cNvSpPr txBox="1"/>
          <p:nvPr/>
        </p:nvSpPr>
        <p:spPr>
          <a:xfrm>
            <a:off x="899495" y="797510"/>
            <a:ext cx="10850545" cy="5262979"/>
          </a:xfrm>
          <a:prstGeom prst="rect">
            <a:avLst/>
          </a:prstGeom>
          <a:noFill/>
        </p:spPr>
        <p:txBody>
          <a:bodyPr wrap="square" rtlCol="0">
            <a:spAutoFit/>
          </a:bodyPr>
          <a:lstStyle/>
          <a:p>
            <a:r>
              <a:rPr lang="en-GB" sz="4800">
                <a:solidFill>
                  <a:schemeClr val="bg1"/>
                </a:solidFill>
              </a:rPr>
              <a:t>… a cross-organisational </a:t>
            </a:r>
            <a:r>
              <a:rPr lang="en-GB" sz="4800" b="1">
                <a:solidFill>
                  <a:schemeClr val="bg1"/>
                </a:solidFill>
                <a:highlight>
                  <a:srgbClr val="808080"/>
                </a:highlight>
              </a:rPr>
              <a:t>design sprint</a:t>
            </a:r>
            <a:r>
              <a:rPr lang="en-GB" sz="4800">
                <a:solidFill>
                  <a:schemeClr val="bg1"/>
                </a:solidFill>
              </a:rPr>
              <a:t> to explore a question:</a:t>
            </a:r>
          </a:p>
          <a:p>
            <a:endParaRPr lang="en-GB" sz="4800">
              <a:solidFill>
                <a:schemeClr val="bg1"/>
              </a:solidFill>
            </a:endParaRPr>
          </a:p>
          <a:p>
            <a:pPr>
              <a:spcAft>
                <a:spcPts val="1134"/>
              </a:spcAft>
            </a:pPr>
            <a:r>
              <a:rPr lang="en-GB" sz="4800" b="1">
                <a:solidFill>
                  <a:schemeClr val="bg1"/>
                </a:solidFill>
              </a:rPr>
              <a:t>Do </a:t>
            </a:r>
            <a:r>
              <a:rPr lang="en-GB" sz="4800" b="1">
                <a:solidFill>
                  <a:schemeClr val="bg1"/>
                </a:solidFill>
                <a:highlight>
                  <a:srgbClr val="808080"/>
                </a:highlight>
              </a:rPr>
              <a:t>consent forms</a:t>
            </a:r>
            <a:r>
              <a:rPr lang="en-GB" sz="4800" b="1">
                <a:solidFill>
                  <a:schemeClr val="bg1"/>
                </a:solidFill>
              </a:rPr>
              <a:t> create barriers to participating in research for people with </a:t>
            </a:r>
            <a:r>
              <a:rPr lang="en-GB" sz="4800" b="1">
                <a:solidFill>
                  <a:schemeClr val="bg1"/>
                </a:solidFill>
                <a:highlight>
                  <a:srgbClr val="808080"/>
                </a:highlight>
              </a:rPr>
              <a:t>demand avoidance</a:t>
            </a:r>
            <a:r>
              <a:rPr lang="en-GB" sz="4800" b="1">
                <a:solidFill>
                  <a:schemeClr val="bg1"/>
                </a:solidFill>
              </a:rPr>
              <a:t> and/or high levels of anxiety?</a:t>
            </a:r>
          </a:p>
        </p:txBody>
      </p:sp>
    </p:spTree>
    <p:extLst>
      <p:ext uri="{BB962C8B-B14F-4D97-AF65-F5344CB8AC3E}">
        <p14:creationId xmlns:p14="http://schemas.microsoft.com/office/powerpoint/2010/main" val="3443137197"/>
      </p:ext>
    </p:extLst>
  </p:cSld>
  <p:clrMapOvr>
    <a:masterClrMapping/>
  </p:clrMapOvr>
</p:sld>
</file>

<file path=ppt/theme/theme1.xml><?xml version="1.0" encoding="utf-8"?>
<a:theme xmlns:a="http://schemas.openxmlformats.org/drawingml/2006/main" name="Metropolita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Abadi"/>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3.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4.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5.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6.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7.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8.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9.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00E4AE971DA94794C98166678FED06" ma:contentTypeVersion="3" ma:contentTypeDescription="Create a new document." ma:contentTypeScope="" ma:versionID="74dd91d7d75a05780ce702d40c3f3e1f">
  <xsd:schema xmlns:xsd="http://www.w3.org/2001/XMLSchema" xmlns:xs="http://www.w3.org/2001/XMLSchema" xmlns:p="http://schemas.microsoft.com/office/2006/metadata/properties" xmlns:ns2="44b7c8d8-ee7d-475a-9d3b-0e2fcf659375" targetNamespace="http://schemas.microsoft.com/office/2006/metadata/properties" ma:root="true" ma:fieldsID="24d8d6646fe72294f54ca7ce6374b1bd" ns2:_="">
    <xsd:import namespace="44b7c8d8-ee7d-475a-9d3b-0e2fcf659375"/>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b7c8d8-ee7d-475a-9d3b-0e2fcf659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626F0A-BCF5-4BF8-B1C7-A245516DD208}">
  <ds:schemaRefs>
    <ds:schemaRef ds:uri="44b7c8d8-ee7d-475a-9d3b-0e2fcf659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F2597D-0146-4E80-9F89-06D1D2C4F855}">
  <ds:schemaRefs>
    <ds:schemaRef ds:uri="http://schemas.microsoft.com/sharepoint/v3/contenttype/forms"/>
  </ds:schemaRefs>
</ds:datastoreItem>
</file>

<file path=customXml/itemProps3.xml><?xml version="1.0" encoding="utf-8"?>
<ds:datastoreItem xmlns:ds="http://schemas.openxmlformats.org/officeDocument/2006/customXml" ds:itemID="{EC03BDFF-3232-4FED-A023-5E3B77EFEDB9}">
  <ds:schemaRefs>
    <ds:schemaRef ds:uri="http://purl.org/dc/elements/1.1/"/>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44b7c8d8-ee7d-475a-9d3b-0e2fcf659375"/>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82</TotalTime>
  <Words>7536</Words>
  <Application>Microsoft Office PowerPoint</Application>
  <PresentationFormat>Widescreen</PresentationFormat>
  <Paragraphs>464</Paragraphs>
  <Slides>86</Slides>
  <Notes>69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Abadi</vt:lpstr>
      <vt:lpstr>Aptos</vt:lpstr>
      <vt:lpstr>Arial</vt:lpstr>
      <vt:lpstr>Calibri</vt:lpstr>
      <vt:lpstr>Metropolitan</vt:lpstr>
      <vt:lpstr>Sprinting towards better consent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sprint: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might a new consent form look like?</vt:lpstr>
      <vt:lpstr>What might a new consent form look like?</vt:lpstr>
      <vt:lpstr>What might a new agreement and permissions process look like?</vt:lpstr>
      <vt:lpstr>Before research</vt:lpstr>
      <vt:lpstr>During research</vt:lpstr>
      <vt:lpstr>After research</vt:lpstr>
      <vt:lpstr>Takeaways</vt:lpstr>
      <vt:lpstr>Case study: Working with specialist recruitment companies</vt:lpstr>
      <vt:lpstr>How universal are these needs?</vt:lpstr>
      <vt:lpstr>The context</vt:lpstr>
      <vt:lpstr>The problem</vt:lpstr>
      <vt:lpstr>Solution 1</vt:lpstr>
      <vt:lpstr>Solution 2</vt:lpstr>
      <vt:lpstr>Solution 3</vt:lpstr>
      <vt:lpstr>The ‘template trap’</vt:lpstr>
      <vt:lpstr>The GDS UR privacy notice</vt:lpstr>
      <vt:lpstr>The refined solution</vt:lpstr>
      <vt:lpstr>The refined solution</vt:lpstr>
      <vt:lpstr>Takeaways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Claire Craig - User Researcher</dc:creator>
  <cp:lastModifiedBy>Claire Craig - User Researcher</cp:lastModifiedBy>
  <cp:revision>4</cp:revision>
  <dcterms:created xsi:type="dcterms:W3CDTF">2025-08-20T08:06:24Z</dcterms:created>
  <dcterms:modified xsi:type="dcterms:W3CDTF">2025-09-24T13:23:06Z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0x010100E400E4AE971DA94794C98166678FED06</vt:lpwstr>
  </property>
  <property fmtid="{D5CDD505-2E9C-101B-9397-08002B2CF9AE}" pid="3" name="MSIP_Label_39d8be9e-c8d9-4b9c-bd40-2c27cc7ea2e6_Enabled">
    <vt:lpwstr>true</vt:lpwstr>
  </property>
  <property fmtid="{D5CDD505-2E9C-101B-9397-08002B2CF9AE}" pid="4" name="MSIP_Label_39d8be9e-c8d9-4b9c-bd40-2c27cc7ea2e6_SetDate">
    <vt:lpwstr>2025-08-20T08:06:46Z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531a6bcb-3033-48d9-90d8-d1355ce8d6ed</vt:lpwstr>
  </property>
  <property fmtid="{D5CDD505-2E9C-101B-9397-08002B2CF9AE}" pid="9" name="MSIP_Label_39d8be9e-c8d9-4b9c-bd40-2c27cc7ea2e6_ContentBits">
    <vt:lpwstr>0</vt:lpwstr>
  </property>
  <property fmtid="{D5CDD505-2E9C-101B-9397-08002B2CF9AE}" pid="10" name="MSIP_Label_39d8be9e-c8d9-4b9c-bd40-2c27cc7ea2e6_Tag">
    <vt:lpwstr>10, 3, 0, 2</vt:lpwstr>
  </property>
</Properties>
</file>