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61" r:id="rId2"/>
    <p:sldMasterId id="2147483837" r:id="rId3"/>
    <p:sldMasterId id="2147483828" r:id="rId4"/>
    <p:sldMasterId id="2147483867" r:id="rId5"/>
    <p:sldMasterId id="2147483685" r:id="rId6"/>
    <p:sldMasterId id="2147483741" r:id="rId7"/>
    <p:sldMasterId id="2147483736" r:id="rId8"/>
    <p:sldMasterId id="2147483731" r:id="rId9"/>
    <p:sldMasterId id="2147483848" r:id="rId10"/>
    <p:sldMasterId id="2147483755" r:id="rId11"/>
  </p:sldMasterIdLst>
  <p:notesMasterIdLst>
    <p:notesMasterId r:id="rId34"/>
  </p:notesMasterIdLst>
  <p:handoutMasterIdLst>
    <p:handoutMasterId r:id="rId35"/>
  </p:handoutMasterIdLst>
  <p:sldIdLst>
    <p:sldId id="256" r:id="rId12"/>
    <p:sldId id="302" r:id="rId13"/>
    <p:sldId id="338" r:id="rId14"/>
    <p:sldId id="339" r:id="rId15"/>
    <p:sldId id="340" r:id="rId16"/>
    <p:sldId id="337" r:id="rId17"/>
    <p:sldId id="342" r:id="rId18"/>
    <p:sldId id="341" r:id="rId19"/>
    <p:sldId id="344" r:id="rId20"/>
    <p:sldId id="347" r:id="rId21"/>
    <p:sldId id="350" r:id="rId22"/>
    <p:sldId id="346" r:id="rId23"/>
    <p:sldId id="348" r:id="rId24"/>
    <p:sldId id="343" r:id="rId25"/>
    <p:sldId id="349" r:id="rId26"/>
    <p:sldId id="336" r:id="rId27"/>
    <p:sldId id="335" r:id="rId28"/>
    <p:sldId id="333" r:id="rId29"/>
    <p:sldId id="327" r:id="rId30"/>
    <p:sldId id="332" r:id="rId31"/>
    <p:sldId id="351" r:id="rId32"/>
    <p:sldId id="319" r:id="rId33"/>
  </p:sldIdLst>
  <p:sldSz cx="12192000" cy="6858000"/>
  <p:notesSz cx="6858000" cy="9144000"/>
  <p:embeddedFontLst>
    <p:embeddedFont>
      <p:font typeface="Inter Tight" panose="020B0604020202020204" charset="0"/>
      <p:regular r:id="rId36"/>
      <p:bold r:id="rId37"/>
      <p:italic r:id="rId38"/>
      <p:boldItalic r:id="rId39"/>
    </p:embeddedFont>
    <p:embeddedFont>
      <p:font typeface="Inter Tight Black" panose="020B0604020202020204" charset="0"/>
      <p:regular r:id="rId40"/>
      <p:bold r:id="rId41"/>
      <p:italic r:id="rId42"/>
      <p:boldItalic r:id="rId43"/>
    </p:embeddedFont>
    <p:embeddedFont>
      <p:font typeface="Inter Tight ExtraBold" panose="020B0604020202020204" charset="0"/>
      <p:bold r:id="rId44"/>
      <p:italic r:id="rId45"/>
      <p:boldItalic r:id="rId46"/>
    </p:embeddedFont>
    <p:embeddedFont>
      <p:font typeface="Inter Tight ExtraLight" panose="020B0604020202020204" charset="0"/>
      <p:regular r:id="rId47"/>
      <p:bold r:id="rId48"/>
      <p:italic r:id="rId49"/>
      <p:boldItalic r:id="rId50"/>
    </p:embeddedFont>
    <p:embeddedFont>
      <p:font typeface="Inter Tight Light" panose="020B0604020202020204" charset="0"/>
      <p:regular r:id="rId51"/>
      <p:bold r:id="rId52"/>
      <p:italic r:id="rId53"/>
      <p:boldItalic r:id="rId54"/>
    </p:embeddedFont>
    <p:embeddedFont>
      <p:font typeface="Inter Tight Medium" panose="020B0604020202020204" charset="0"/>
      <p:regular r:id="rId55"/>
      <p:bold r:id="rId56"/>
      <p:italic r:id="rId57"/>
      <p:boldItalic r:id="rId58"/>
    </p:embeddedFont>
    <p:embeddedFont>
      <p:font typeface="Inter Tight SemiBold" panose="020B0604020202020204" charset="0"/>
      <p:regular r:id="rId59"/>
      <p:bold r:id="rId60"/>
      <p:italic r:id="rId61"/>
      <p:boldItalic r:id="rId62"/>
    </p:embeddedFont>
    <p:embeddedFont>
      <p:font typeface="Inter Tight Thin" panose="020B060402020202020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" id="{836B7850-D9CB-7E4A-8205-87EB26F8F01F}">
          <p14:sldIdLst>
            <p14:sldId id="256"/>
            <p14:sldId id="302"/>
            <p14:sldId id="338"/>
            <p14:sldId id="339"/>
            <p14:sldId id="340"/>
            <p14:sldId id="337"/>
            <p14:sldId id="342"/>
            <p14:sldId id="341"/>
            <p14:sldId id="344"/>
            <p14:sldId id="347"/>
            <p14:sldId id="350"/>
            <p14:sldId id="346"/>
            <p14:sldId id="348"/>
            <p14:sldId id="343"/>
            <p14:sldId id="349"/>
            <p14:sldId id="336"/>
            <p14:sldId id="335"/>
            <p14:sldId id="333"/>
            <p14:sldId id="327"/>
            <p14:sldId id="332"/>
            <p14:sldId id="351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4FC40C-6BA3-0622-2E8B-F3513FF2AA4D}" name="Nick Rawlings" initials="NR" userId="S::nick.rawlings@thisisgain.com::6392caad-be40-4aad-8b63-507edfe520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CCD3"/>
    <a:srgbClr val="D7FDF5"/>
    <a:srgbClr val="BBFBEE"/>
    <a:srgbClr val="FFC44A"/>
    <a:srgbClr val="FF3689"/>
    <a:srgbClr val="FC5102"/>
    <a:srgbClr val="00B8BD"/>
    <a:srgbClr val="00DCC2"/>
    <a:srgbClr val="00CCD5"/>
    <a:srgbClr val="00D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045" autoAdjust="0"/>
  </p:normalViewPr>
  <p:slideViewPr>
    <p:cSldViewPr snapToGrid="0">
      <p:cViewPr varScale="1">
        <p:scale>
          <a:sx n="63" d="100"/>
          <a:sy n="63" d="100"/>
        </p:scale>
        <p:origin x="100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6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6.fntdata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font" Target="fonts/font4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TTI, James" userId="3497092e-5b1e-473e-b2d8-4f266f46acad" providerId="ADAL" clId="{4AA3A517-1F84-4956-A156-3A9FBD256537}"/>
    <pc:docChg chg="custSel modSld">
      <pc:chgData name="DOTTI, James" userId="3497092e-5b1e-473e-b2d8-4f266f46acad" providerId="ADAL" clId="{4AA3A517-1F84-4956-A156-3A9FBD256537}" dt="2025-09-30T13:39:37.487" v="63" actId="20577"/>
      <pc:docMkLst>
        <pc:docMk/>
      </pc:docMkLst>
      <pc:sldChg chg="modNotesTx">
        <pc:chgData name="DOTTI, James" userId="3497092e-5b1e-473e-b2d8-4f266f46acad" providerId="ADAL" clId="{4AA3A517-1F84-4956-A156-3A9FBD256537}" dt="2025-09-30T13:26:46.952" v="0" actId="20577"/>
        <pc:sldMkLst>
          <pc:docMk/>
          <pc:sldMk cId="1861800192" sldId="256"/>
        </pc:sldMkLst>
      </pc:sldChg>
      <pc:sldChg chg="delSp mod modNotesTx">
        <pc:chgData name="DOTTI, James" userId="3497092e-5b1e-473e-b2d8-4f266f46acad" providerId="ADAL" clId="{4AA3A517-1F84-4956-A156-3A9FBD256537}" dt="2025-09-30T13:27:02.127" v="3" actId="478"/>
        <pc:sldMkLst>
          <pc:docMk/>
          <pc:sldMk cId="3812371787" sldId="302"/>
        </pc:sldMkLst>
        <pc:spChg chg="del">
          <ac:chgData name="DOTTI, James" userId="3497092e-5b1e-473e-b2d8-4f266f46acad" providerId="ADAL" clId="{4AA3A517-1F84-4956-A156-3A9FBD256537}" dt="2025-09-30T13:27:01.059" v="2" actId="478"/>
          <ac:spMkLst>
            <pc:docMk/>
            <pc:sldMk cId="3812371787" sldId="302"/>
            <ac:spMk id="16" creationId="{F4DD7077-9830-C8EA-0228-BBF1263DA2D6}"/>
          </ac:spMkLst>
        </pc:spChg>
        <pc:spChg chg="del">
          <ac:chgData name="DOTTI, James" userId="3497092e-5b1e-473e-b2d8-4f266f46acad" providerId="ADAL" clId="{4AA3A517-1F84-4956-A156-3A9FBD256537}" dt="2025-09-30T13:27:02.127" v="3" actId="478"/>
          <ac:spMkLst>
            <pc:docMk/>
            <pc:sldMk cId="3812371787" sldId="302"/>
            <ac:spMk id="17" creationId="{23BC1655-5D02-E938-D199-BF27294BC458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7:07.555" v="54" actId="478"/>
        <pc:sldMkLst>
          <pc:docMk/>
          <pc:sldMk cId="329847602" sldId="327"/>
        </pc:sldMkLst>
        <pc:spChg chg="del">
          <ac:chgData name="DOTTI, James" userId="3497092e-5b1e-473e-b2d8-4f266f46acad" providerId="ADAL" clId="{4AA3A517-1F84-4956-A156-3A9FBD256537}" dt="2025-09-30T13:37:07.555" v="54" actId="478"/>
          <ac:spMkLst>
            <pc:docMk/>
            <pc:sldMk cId="329847602" sldId="327"/>
            <ac:spMk id="14" creationId="{A4757E96-9CE6-28A7-F368-C9F1C268CE99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9:37.487" v="63" actId="20577"/>
        <pc:sldMkLst>
          <pc:docMk/>
          <pc:sldMk cId="198158661" sldId="332"/>
        </pc:sldMkLst>
        <pc:spChg chg="del">
          <ac:chgData name="DOTTI, James" userId="3497092e-5b1e-473e-b2d8-4f266f46acad" providerId="ADAL" clId="{4AA3A517-1F84-4956-A156-3A9FBD256537}" dt="2025-09-30T13:37:10.044" v="55" actId="478"/>
          <ac:spMkLst>
            <pc:docMk/>
            <pc:sldMk cId="198158661" sldId="332"/>
            <ac:spMk id="16" creationId="{B0055DCF-4C66-EF12-76B2-79E940E7288C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9:33.992" v="62" actId="20577"/>
        <pc:sldMkLst>
          <pc:docMk/>
          <pc:sldMk cId="4151717798" sldId="333"/>
        </pc:sldMkLst>
        <pc:spChg chg="del">
          <ac:chgData name="DOTTI, James" userId="3497092e-5b1e-473e-b2d8-4f266f46acad" providerId="ADAL" clId="{4AA3A517-1F84-4956-A156-3A9FBD256537}" dt="2025-09-30T13:37:05.419" v="53" actId="478"/>
          <ac:spMkLst>
            <pc:docMk/>
            <pc:sldMk cId="4151717798" sldId="333"/>
            <ac:spMk id="6" creationId="{C19E7679-EEBF-D271-7AA5-9F66C60DE9F2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7:03.296" v="52" actId="478"/>
        <pc:sldMkLst>
          <pc:docMk/>
          <pc:sldMk cId="1177113834" sldId="335"/>
        </pc:sldMkLst>
        <pc:spChg chg="del">
          <ac:chgData name="DOTTI, James" userId="3497092e-5b1e-473e-b2d8-4f266f46acad" providerId="ADAL" clId="{4AA3A517-1F84-4956-A156-3A9FBD256537}" dt="2025-09-30T13:37:03.296" v="52" actId="478"/>
          <ac:spMkLst>
            <pc:docMk/>
            <pc:sldMk cId="1177113834" sldId="335"/>
            <ac:spMk id="5" creationId="{7AE1EF15-8A86-429E-E185-CE95F7988BC5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7:00.606" v="51" actId="478"/>
        <pc:sldMkLst>
          <pc:docMk/>
          <pc:sldMk cId="4292089418" sldId="336"/>
        </pc:sldMkLst>
        <pc:spChg chg="del">
          <ac:chgData name="DOTTI, James" userId="3497092e-5b1e-473e-b2d8-4f266f46acad" providerId="ADAL" clId="{4AA3A517-1F84-4956-A156-3A9FBD256537}" dt="2025-09-30T13:36:58.654" v="50" actId="478"/>
          <ac:spMkLst>
            <pc:docMk/>
            <pc:sldMk cId="4292089418" sldId="336"/>
            <ac:spMk id="4" creationId="{CB6CF0B4-7843-FFBC-E3B6-E155239B1761}"/>
          </ac:spMkLst>
        </pc:spChg>
        <pc:spChg chg="del">
          <ac:chgData name="DOTTI, James" userId="3497092e-5b1e-473e-b2d8-4f266f46acad" providerId="ADAL" clId="{4AA3A517-1F84-4956-A156-3A9FBD256537}" dt="2025-09-30T13:37:00.606" v="51" actId="478"/>
          <ac:spMkLst>
            <pc:docMk/>
            <pc:sldMk cId="4292089418" sldId="336"/>
            <ac:spMk id="5" creationId="{74928330-4A58-F5CB-1522-EF586F881CB1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27:33.046" v="12" actId="20577"/>
        <pc:sldMkLst>
          <pc:docMk/>
          <pc:sldMk cId="803381744" sldId="337"/>
        </pc:sldMkLst>
        <pc:spChg chg="del">
          <ac:chgData name="DOTTI, James" userId="3497092e-5b1e-473e-b2d8-4f266f46acad" providerId="ADAL" clId="{4AA3A517-1F84-4956-A156-3A9FBD256537}" dt="2025-09-30T13:27:29.284" v="11" actId="478"/>
          <ac:spMkLst>
            <pc:docMk/>
            <pc:sldMk cId="803381744" sldId="337"/>
            <ac:spMk id="23" creationId="{82CDD782-6C47-6FA5-B8C9-17261B329E32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27:06.654" v="5" actId="20577"/>
        <pc:sldMkLst>
          <pc:docMk/>
          <pc:sldMk cId="3631150029" sldId="338"/>
        </pc:sldMkLst>
        <pc:spChg chg="del">
          <ac:chgData name="DOTTI, James" userId="3497092e-5b1e-473e-b2d8-4f266f46acad" providerId="ADAL" clId="{4AA3A517-1F84-4956-A156-3A9FBD256537}" dt="2025-09-30T13:27:04.759" v="4" actId="478"/>
          <ac:spMkLst>
            <pc:docMk/>
            <pc:sldMk cId="3631150029" sldId="338"/>
            <ac:spMk id="20" creationId="{F519F683-9D29-23C6-466F-747DB9DCCB91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27:16.701" v="7" actId="20577"/>
        <pc:sldMkLst>
          <pc:docMk/>
          <pc:sldMk cId="2862186793" sldId="339"/>
        </pc:sldMkLst>
        <pc:spChg chg="del">
          <ac:chgData name="DOTTI, James" userId="3497092e-5b1e-473e-b2d8-4f266f46acad" providerId="ADAL" clId="{4AA3A517-1F84-4956-A156-3A9FBD256537}" dt="2025-09-30T13:27:11.528" v="6" actId="478"/>
          <ac:spMkLst>
            <pc:docMk/>
            <pc:sldMk cId="2862186793" sldId="339"/>
            <ac:spMk id="12" creationId="{B455BC64-F3E5-49B5-F1E3-26DC4B77E285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27:25.363" v="10" actId="478"/>
        <pc:sldMkLst>
          <pc:docMk/>
          <pc:sldMk cId="2872604274" sldId="340"/>
        </pc:sldMkLst>
        <pc:spChg chg="del">
          <ac:chgData name="DOTTI, James" userId="3497092e-5b1e-473e-b2d8-4f266f46acad" providerId="ADAL" clId="{4AA3A517-1F84-4956-A156-3A9FBD256537}" dt="2025-09-30T13:27:25.363" v="10" actId="478"/>
          <ac:spMkLst>
            <pc:docMk/>
            <pc:sldMk cId="2872604274" sldId="340"/>
            <ac:spMk id="22" creationId="{4928CEE9-C9DB-00B1-4E20-DE63553F4DCC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6:33.476" v="41" actId="478"/>
        <pc:sldMkLst>
          <pc:docMk/>
          <pc:sldMk cId="1972312630" sldId="341"/>
        </pc:sldMkLst>
        <pc:spChg chg="del">
          <ac:chgData name="DOTTI, James" userId="3497092e-5b1e-473e-b2d8-4f266f46acad" providerId="ADAL" clId="{4AA3A517-1F84-4956-A156-3A9FBD256537}" dt="2025-09-30T13:36:33.476" v="41" actId="478"/>
          <ac:spMkLst>
            <pc:docMk/>
            <pc:sldMk cId="1972312630" sldId="341"/>
            <ac:spMk id="21" creationId="{4C4AF14C-8F5B-1328-9008-173EE017A323}"/>
          </ac:spMkLst>
        </pc:spChg>
      </pc:sldChg>
      <pc:sldChg chg="delSp modSp mod modNotesTx">
        <pc:chgData name="DOTTI, James" userId="3497092e-5b1e-473e-b2d8-4f266f46acad" providerId="ADAL" clId="{4AA3A517-1F84-4956-A156-3A9FBD256537}" dt="2025-09-30T13:36:26.864" v="39" actId="20577"/>
        <pc:sldMkLst>
          <pc:docMk/>
          <pc:sldMk cId="3520750" sldId="342"/>
        </pc:sldMkLst>
        <pc:spChg chg="del mod">
          <ac:chgData name="DOTTI, James" userId="3497092e-5b1e-473e-b2d8-4f266f46acad" providerId="ADAL" clId="{4AA3A517-1F84-4956-A156-3A9FBD256537}" dt="2025-09-30T13:36:24.847" v="38" actId="478"/>
          <ac:spMkLst>
            <pc:docMk/>
            <pc:sldMk cId="3520750" sldId="342"/>
            <ac:spMk id="6" creationId="{8B353370-6910-0720-8318-C25FD6F88C15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6:53.793" v="48" actId="478"/>
        <pc:sldMkLst>
          <pc:docMk/>
          <pc:sldMk cId="923195389" sldId="343"/>
        </pc:sldMkLst>
        <pc:spChg chg="del">
          <ac:chgData name="DOTTI, James" userId="3497092e-5b1e-473e-b2d8-4f266f46acad" providerId="ADAL" clId="{4AA3A517-1F84-4956-A156-3A9FBD256537}" dt="2025-09-30T13:36:53.793" v="48" actId="478"/>
          <ac:spMkLst>
            <pc:docMk/>
            <pc:sldMk cId="923195389" sldId="343"/>
            <ac:spMk id="27" creationId="{C4D74302-B920-5433-DB18-C6BB42EDD233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6:37.493" v="43" actId="20577"/>
        <pc:sldMkLst>
          <pc:docMk/>
          <pc:sldMk cId="3986596536" sldId="344"/>
        </pc:sldMkLst>
        <pc:spChg chg="del">
          <ac:chgData name="DOTTI, James" userId="3497092e-5b1e-473e-b2d8-4f266f46acad" providerId="ADAL" clId="{4AA3A517-1F84-4956-A156-3A9FBD256537}" dt="2025-09-30T13:36:35.887" v="42" actId="478"/>
          <ac:spMkLst>
            <pc:docMk/>
            <pc:sldMk cId="3986596536" sldId="344"/>
            <ac:spMk id="21" creationId="{324A669E-9561-2399-952D-625794B31E47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6:47.594" v="46" actId="478"/>
        <pc:sldMkLst>
          <pc:docMk/>
          <pc:sldMk cId="794603720" sldId="346"/>
        </pc:sldMkLst>
        <pc:spChg chg="del">
          <ac:chgData name="DOTTI, James" userId="3497092e-5b1e-473e-b2d8-4f266f46acad" providerId="ADAL" clId="{4AA3A517-1F84-4956-A156-3A9FBD256537}" dt="2025-09-30T13:36:47.594" v="46" actId="478"/>
          <ac:spMkLst>
            <pc:docMk/>
            <pc:sldMk cId="794603720" sldId="346"/>
            <ac:spMk id="6" creationId="{FFEF00DB-DB4C-E68D-4576-EEC852E1D463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6:40.506" v="44" actId="478"/>
        <pc:sldMkLst>
          <pc:docMk/>
          <pc:sldMk cId="2002891721" sldId="347"/>
        </pc:sldMkLst>
        <pc:spChg chg="del">
          <ac:chgData name="DOTTI, James" userId="3497092e-5b1e-473e-b2d8-4f266f46acad" providerId="ADAL" clId="{4AA3A517-1F84-4956-A156-3A9FBD256537}" dt="2025-09-30T13:36:40.506" v="44" actId="478"/>
          <ac:spMkLst>
            <pc:docMk/>
            <pc:sldMk cId="2002891721" sldId="347"/>
            <ac:spMk id="6" creationId="{A35C9EE2-FF0E-ABA0-9D37-4BF834C72B93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6:51.203" v="47" actId="478"/>
        <pc:sldMkLst>
          <pc:docMk/>
          <pc:sldMk cId="2876880639" sldId="348"/>
        </pc:sldMkLst>
        <pc:spChg chg="del">
          <ac:chgData name="DOTTI, James" userId="3497092e-5b1e-473e-b2d8-4f266f46acad" providerId="ADAL" clId="{4AA3A517-1F84-4956-A156-3A9FBD256537}" dt="2025-09-30T13:36:51.203" v="47" actId="478"/>
          <ac:spMkLst>
            <pc:docMk/>
            <pc:sldMk cId="2876880639" sldId="348"/>
            <ac:spMk id="22" creationId="{3EE0708E-1A12-E3EA-0E6B-5FF6E3D0E757}"/>
          </ac:spMkLst>
        </pc:spChg>
      </pc:sldChg>
      <pc:sldChg chg="delSp mod modNotesTx">
        <pc:chgData name="DOTTI, James" userId="3497092e-5b1e-473e-b2d8-4f266f46acad" providerId="ADAL" clId="{4AA3A517-1F84-4956-A156-3A9FBD256537}" dt="2025-09-30T13:39:26.018" v="61" actId="20577"/>
        <pc:sldMkLst>
          <pc:docMk/>
          <pc:sldMk cId="4260064308" sldId="349"/>
        </pc:sldMkLst>
        <pc:spChg chg="del">
          <ac:chgData name="DOTTI, James" userId="3497092e-5b1e-473e-b2d8-4f266f46acad" providerId="ADAL" clId="{4AA3A517-1F84-4956-A156-3A9FBD256537}" dt="2025-09-30T13:36:56.017" v="49" actId="478"/>
          <ac:spMkLst>
            <pc:docMk/>
            <pc:sldMk cId="4260064308" sldId="349"/>
            <ac:spMk id="4" creationId="{2DBBAA7C-C0C5-28CC-5871-2DAA3319A825}"/>
          </ac:spMkLst>
        </pc:spChg>
      </pc:sldChg>
      <pc:sldChg chg="addSp delSp modSp mod modNotesTx">
        <pc:chgData name="DOTTI, James" userId="3497092e-5b1e-473e-b2d8-4f266f46acad" providerId="ADAL" clId="{4AA3A517-1F84-4956-A156-3A9FBD256537}" dt="2025-09-30T13:38:58.209" v="60" actId="1076"/>
        <pc:sldMkLst>
          <pc:docMk/>
          <pc:sldMk cId="2417588117" sldId="350"/>
        </pc:sldMkLst>
        <pc:spChg chg="del">
          <ac:chgData name="DOTTI, James" userId="3497092e-5b1e-473e-b2d8-4f266f46acad" providerId="ADAL" clId="{4AA3A517-1F84-4956-A156-3A9FBD256537}" dt="2025-09-30T13:36:44.634" v="45" actId="478"/>
          <ac:spMkLst>
            <pc:docMk/>
            <pc:sldMk cId="2417588117" sldId="350"/>
            <ac:spMk id="24" creationId="{F56E8097-2AE2-A9C6-1C5B-F7AFC774CC08}"/>
          </ac:spMkLst>
        </pc:spChg>
        <pc:picChg chg="add mod">
          <ac:chgData name="DOTTI, James" userId="3497092e-5b1e-473e-b2d8-4f266f46acad" providerId="ADAL" clId="{4AA3A517-1F84-4956-A156-3A9FBD256537}" dt="2025-09-30T13:38:58.209" v="60" actId="1076"/>
          <ac:picMkLst>
            <pc:docMk/>
            <pc:sldMk cId="2417588117" sldId="350"/>
            <ac:picMk id="3" creationId="{CA5DC493-0913-A7A1-37EB-1ADC90A7048D}"/>
          </ac:picMkLst>
        </pc:picChg>
        <pc:picChg chg="del">
          <ac:chgData name="DOTTI, James" userId="3497092e-5b1e-473e-b2d8-4f266f46acad" providerId="ADAL" clId="{4AA3A517-1F84-4956-A156-3A9FBD256537}" dt="2025-09-30T13:38:49.969" v="56" actId="478"/>
          <ac:picMkLst>
            <pc:docMk/>
            <pc:sldMk cId="2417588117" sldId="350"/>
            <ac:picMk id="22" creationId="{5522E2C4-4E16-F127-8C3F-02901186ECD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AB0157-C93A-31B8-6A53-FA9823E055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E10C1-F32A-8BED-78B7-E415BAFFB8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3482B-23DB-3941-AE86-3BB23AFC80D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AB8C4-695E-A7F9-F235-D1741978EF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FileName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08216-7D10-66CF-DACD-A44AE22075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5D5FC-60A0-8C47-8DC3-C7DE82042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3760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4C61-D014-D947-80C3-8C0021D2F8D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FileName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7E8E1-55D9-2141-A9B2-A139F6FE7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1658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3847550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90765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1709597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2891335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2506449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1452046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888908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4275998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118566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823648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134566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D5C6C-2B6F-AB33-056A-873D4321E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203F2-21F6-0851-EE59-9FA5B760F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7E90AD-11F9-F764-5F8B-8E7A185C9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C2F67-EAF6-77DA-30F0-E1E18F0F11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2710044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150146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br>
              <a:rPr lang="en-GB" dirty="0">
                <a:cs typeface="+mn-lt"/>
              </a:rPr>
            </a:br>
            <a:br>
              <a:rPr lang="en-GB" dirty="0">
                <a:cs typeface="+mn-lt"/>
              </a:rPr>
            </a:br>
            <a:endParaRPr lang="en-GB" dirty="0">
              <a:cs typeface="+mn-lt"/>
            </a:endParaRPr>
          </a:p>
          <a:p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1345667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>
                <a:cs typeface="+mn-lt"/>
              </a:rPr>
            </a:br>
            <a:endParaRPr lang="en-GB" dirty="0">
              <a:solidFill>
                <a:srgbClr val="44444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1471645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3983123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514294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3377393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4178536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B7CA2-B9B3-3AF8-F77B-24D59EC7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E595-588A-CF1A-F72A-0D55B50C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DF16-39EE-8527-66B0-0EC1A717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32FDD-073C-0F77-332F-0DB201951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FileName</a:t>
            </a:r>
          </a:p>
        </p:txBody>
      </p:sp>
    </p:spTree>
    <p:extLst>
      <p:ext uri="{BB962C8B-B14F-4D97-AF65-F5344CB8AC3E}">
        <p14:creationId xmlns:p14="http://schemas.microsoft.com/office/powerpoint/2010/main" val="186765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54E4A9C1-21AC-C941-5090-482F82BA7A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9" y="350070"/>
            <a:ext cx="5646822" cy="1601278"/>
          </a:xfrm>
          <a:prstGeom prst="rect">
            <a:avLst/>
          </a:prstGeom>
        </p:spPr>
      </p:pic>
      <p:sp>
        <p:nvSpPr>
          <p:cNvPr id="10" name="INPUT Title">
            <a:extLst>
              <a:ext uri="{FF2B5EF4-FFF2-40B4-BE49-F238E27FC236}">
                <a16:creationId xmlns:a16="http://schemas.microsoft.com/office/drawing/2014/main" id="{6558EFD5-1975-3CA9-9BF6-D243C4E8A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6582" y="5583262"/>
            <a:ext cx="8435418" cy="1170230"/>
          </a:xfrm>
          <a:prstGeom prst="rect">
            <a:avLst/>
          </a:prstGeom>
        </p:spPr>
        <p:txBody>
          <a:bodyPr wrap="square" lIns="0" tIns="180000" rIns="360000" bIns="180000" anchor="ctr" anchorCtr="0">
            <a:normAutofit/>
          </a:bodyPr>
          <a:lstStyle>
            <a:lvl1pPr marL="0" indent="0" algn="r">
              <a:buNone/>
              <a:defRPr sz="3200" b="1" spc="-70" baseline="0"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11" name="INPUT Logo">
            <a:extLst>
              <a:ext uri="{FF2B5EF4-FFF2-40B4-BE49-F238E27FC236}">
                <a16:creationId xmlns:a16="http://schemas.microsoft.com/office/drawing/2014/main" id="{F9447A1B-F964-F40D-CF2A-B8631F7A09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88" y="358537"/>
            <a:ext cx="5618603" cy="1592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82859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06D22EAD-B4A7-C310-5019-4FE2461722D6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4 items</a:t>
            </a:r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8BC61A5-3C01-4943-4E40-54ED8077177C}"/>
              </a:ext>
            </a:extLst>
          </p:cNvPr>
          <p:cNvSpPr/>
          <p:nvPr userDrawn="1"/>
        </p:nvSpPr>
        <p:spPr>
          <a:xfrm>
            <a:off x="37018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341ABACF-EE6A-5BEA-F2AD-C9235D39D54C}"/>
              </a:ext>
            </a:extLst>
          </p:cNvPr>
          <p:cNvSpPr txBox="1"/>
          <p:nvPr userDrawn="1"/>
        </p:nvSpPr>
        <p:spPr>
          <a:xfrm>
            <a:off x="2294522" y="4162521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290308CC-B2DC-33A6-E1F0-C3C5CF659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18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AC62C7A-F3DA-4677-911A-A4F11C8BDB60}"/>
              </a:ext>
            </a:extLst>
          </p:cNvPr>
          <p:cNvSpPr/>
          <p:nvPr userDrawn="1"/>
        </p:nvSpPr>
        <p:spPr>
          <a:xfrm>
            <a:off x="327581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5C1A6054-C0CB-0B0D-1AF3-25701F9C7CCA}"/>
              </a:ext>
            </a:extLst>
          </p:cNvPr>
          <p:cNvSpPr txBox="1"/>
          <p:nvPr userDrawn="1"/>
        </p:nvSpPr>
        <p:spPr>
          <a:xfrm>
            <a:off x="5164057" y="4162521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91EEA7B4-A8CE-B797-CFBE-66D310F67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581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AA66F44-2115-EE0D-DE82-B0C1B2F4621C}"/>
              </a:ext>
            </a:extLst>
          </p:cNvPr>
          <p:cNvSpPr/>
          <p:nvPr userDrawn="1"/>
        </p:nvSpPr>
        <p:spPr>
          <a:xfrm>
            <a:off x="618144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Number 1">
            <a:extLst>
              <a:ext uri="{FF2B5EF4-FFF2-40B4-BE49-F238E27FC236}">
                <a16:creationId xmlns:a16="http://schemas.microsoft.com/office/drawing/2014/main" id="{89F1481C-0B95-2395-025D-DE4F111C8DA0}"/>
              </a:ext>
            </a:extLst>
          </p:cNvPr>
          <p:cNvSpPr txBox="1"/>
          <p:nvPr userDrawn="1"/>
        </p:nvSpPr>
        <p:spPr>
          <a:xfrm>
            <a:off x="8069688" y="4162521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INPUT Box 1">
            <a:extLst>
              <a:ext uri="{FF2B5EF4-FFF2-40B4-BE49-F238E27FC236}">
                <a16:creationId xmlns:a16="http://schemas.microsoft.com/office/drawing/2014/main" id="{BC753B66-9D20-A520-C18C-E46F1FAED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44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D9C9E20-B35B-83D4-4E70-F9AB0F7D5D13}"/>
              </a:ext>
            </a:extLst>
          </p:cNvPr>
          <p:cNvSpPr/>
          <p:nvPr userDrawn="1"/>
        </p:nvSpPr>
        <p:spPr>
          <a:xfrm>
            <a:off x="9093085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Number 1">
            <a:extLst>
              <a:ext uri="{FF2B5EF4-FFF2-40B4-BE49-F238E27FC236}">
                <a16:creationId xmlns:a16="http://schemas.microsoft.com/office/drawing/2014/main" id="{C15CA1CA-BBA3-617C-9CD1-C50261324469}"/>
              </a:ext>
            </a:extLst>
          </p:cNvPr>
          <p:cNvSpPr txBox="1"/>
          <p:nvPr userDrawn="1"/>
        </p:nvSpPr>
        <p:spPr>
          <a:xfrm>
            <a:off x="10981330" y="4162521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INPUT Box 1">
            <a:extLst>
              <a:ext uri="{FF2B5EF4-FFF2-40B4-BE49-F238E27FC236}">
                <a16:creationId xmlns:a16="http://schemas.microsoft.com/office/drawing/2014/main" id="{DBC0047D-E19A-271D-1AF4-51B74F6EB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3085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Item 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1011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54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18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rgbClr val="2DCCD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983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3711742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6581277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157DAD45-4409-8AE0-6949-C589C7426B23}"/>
              </a:ext>
            </a:extLst>
          </p:cNvPr>
          <p:cNvSpPr txBox="1"/>
          <p:nvPr userDrawn="1"/>
        </p:nvSpPr>
        <p:spPr>
          <a:xfrm>
            <a:off x="9486908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169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672738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PUT Title">
            <a:extLst>
              <a:ext uri="{FF2B5EF4-FFF2-40B4-BE49-F238E27FC236}">
                <a16:creationId xmlns:a16="http://schemas.microsoft.com/office/drawing/2014/main" id="{BE68A8FF-AD8F-5C13-897B-881835CC93BB}"/>
              </a:ext>
            </a:extLst>
          </p:cNvPr>
          <p:cNvSpPr txBox="1">
            <a:spLocks/>
          </p:cNvSpPr>
          <p:nvPr userDrawn="1"/>
        </p:nvSpPr>
        <p:spPr>
          <a:xfrm>
            <a:off x="1710587" y="635275"/>
            <a:ext cx="8770825" cy="9867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/>
              <a:t>Insert your 3 stage headline here</a:t>
            </a:r>
            <a:endParaRPr lang="en-GB" sz="24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71184-0347-3136-AD7B-A0D47F7D5D41}"/>
              </a:ext>
            </a:extLst>
          </p:cNvPr>
          <p:cNvCxnSpPr>
            <a:cxnSpLocks/>
          </p:cNvCxnSpPr>
          <p:nvPr userDrawn="1"/>
        </p:nvCxnSpPr>
        <p:spPr>
          <a:xfrm>
            <a:off x="2021393" y="3386295"/>
            <a:ext cx="81492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F2EDD0D-9AA3-AFCD-595F-A416FAD9E273}"/>
              </a:ext>
            </a:extLst>
          </p:cNvPr>
          <p:cNvSpPr/>
          <p:nvPr userDrawn="1"/>
        </p:nvSpPr>
        <p:spPr>
          <a:xfrm>
            <a:off x="5903407" y="3195376"/>
            <a:ext cx="381837" cy="38183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9DD1C9-6637-41AB-75AE-3A5A30158E67}"/>
              </a:ext>
            </a:extLst>
          </p:cNvPr>
          <p:cNvSpPr/>
          <p:nvPr userDrawn="1"/>
        </p:nvSpPr>
        <p:spPr>
          <a:xfrm>
            <a:off x="2021393" y="3195376"/>
            <a:ext cx="381837" cy="38183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63E11E-355C-A1A1-D61B-90BC6B68AD14}"/>
              </a:ext>
            </a:extLst>
          </p:cNvPr>
          <p:cNvSpPr/>
          <p:nvPr userDrawn="1"/>
        </p:nvSpPr>
        <p:spPr>
          <a:xfrm>
            <a:off x="9787095" y="3195376"/>
            <a:ext cx="381837" cy="38183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NPUT Box 1">
            <a:extLst>
              <a:ext uri="{FF2B5EF4-FFF2-40B4-BE49-F238E27FC236}">
                <a16:creationId xmlns:a16="http://schemas.microsoft.com/office/drawing/2014/main" id="{CFA7E1D8-1C9D-3B17-5964-3AA179692D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335" y="3597309"/>
            <a:ext cx="2776654" cy="2489490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t" anchorCtr="0">
            <a:normAutofit/>
          </a:bodyPr>
          <a:lstStyle>
            <a:lvl1pPr marL="0" indent="0" algn="ctr">
              <a:buNone/>
              <a:defRPr sz="1200" b="0" spc="-80" baseline="0">
                <a:latin typeface="+mn-lt"/>
              </a:defRPr>
            </a:lvl1pPr>
          </a:lstStyle>
          <a:p>
            <a:pPr lvl="0"/>
            <a:r>
              <a:rPr lang="en-US"/>
              <a:t>Description 1</a:t>
            </a:r>
            <a:endParaRPr lang="en-GB"/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92739F67-B436-99A6-8E26-E037A19254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1335" y="1966952"/>
            <a:ext cx="2776654" cy="120832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 algn="ctr">
              <a:buFontTx/>
              <a:buNone/>
              <a:defRPr sz="1800" b="1" spc="-80" baseline="0">
                <a:latin typeface="+mn-lt"/>
              </a:defRPr>
            </a:lvl1pPr>
          </a:lstStyle>
          <a:p>
            <a:pPr lvl="0"/>
            <a:r>
              <a:rPr lang="en-US"/>
              <a:t>Stage header 1</a:t>
            </a:r>
            <a:endParaRPr lang="en-GB"/>
          </a:p>
        </p:txBody>
      </p:sp>
      <p:sp>
        <p:nvSpPr>
          <p:cNvPr id="20" name="INPUT Box 1">
            <a:extLst>
              <a:ext uri="{FF2B5EF4-FFF2-40B4-BE49-F238E27FC236}">
                <a16:creationId xmlns:a16="http://schemas.microsoft.com/office/drawing/2014/main" id="{2B357CE2-2890-CC50-CF34-C565C4EC7A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05023" y="3597309"/>
            <a:ext cx="2776654" cy="2489490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t" anchorCtr="0">
            <a:normAutofit/>
          </a:bodyPr>
          <a:lstStyle>
            <a:lvl1pPr marL="0" indent="0" algn="ctr">
              <a:buNone/>
              <a:defRPr sz="1200" b="0" spc="-80" baseline="0">
                <a:latin typeface="+mn-lt"/>
              </a:defRPr>
            </a:lvl1pPr>
          </a:lstStyle>
          <a:p>
            <a:pPr lvl="0"/>
            <a:r>
              <a:rPr lang="en-US"/>
              <a:t>Description 2</a:t>
            </a:r>
            <a:endParaRPr lang="en-GB"/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6588D57A-35DF-C958-4BD7-C6EDBF481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5023" y="1966952"/>
            <a:ext cx="2776654" cy="120832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 algn="ctr">
              <a:buFontTx/>
              <a:buNone/>
              <a:defRPr sz="1800" b="1" spc="-80" baseline="0">
                <a:latin typeface="+mn-lt"/>
              </a:defRPr>
            </a:lvl1pPr>
          </a:lstStyle>
          <a:p>
            <a:pPr lvl="0"/>
            <a:r>
              <a:rPr lang="en-US"/>
              <a:t>Stage header 2</a:t>
            </a:r>
            <a:endParaRPr lang="en-GB"/>
          </a:p>
        </p:txBody>
      </p:sp>
      <p:sp>
        <p:nvSpPr>
          <p:cNvPr id="22" name="INPUT Box 1">
            <a:extLst>
              <a:ext uri="{FF2B5EF4-FFF2-40B4-BE49-F238E27FC236}">
                <a16:creationId xmlns:a16="http://schemas.microsoft.com/office/drawing/2014/main" id="{5175BDEE-E710-3899-C881-D8DEB330A3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88711" y="3597309"/>
            <a:ext cx="2776654" cy="2489490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t" anchorCtr="0">
            <a:normAutofit/>
          </a:bodyPr>
          <a:lstStyle>
            <a:lvl1pPr marL="0" indent="0" algn="ctr">
              <a:buNone/>
              <a:defRPr sz="1200" b="0" spc="-80" baseline="0">
                <a:latin typeface="+mn-lt"/>
              </a:defRPr>
            </a:lvl1pPr>
          </a:lstStyle>
          <a:p>
            <a:pPr lvl="0"/>
            <a:r>
              <a:rPr lang="en-US"/>
              <a:t>Description 3</a:t>
            </a:r>
            <a:endParaRPr lang="en-GB"/>
          </a:p>
        </p:txBody>
      </p:sp>
      <p:sp>
        <p:nvSpPr>
          <p:cNvPr id="23" name="INPUT Box 1">
            <a:extLst>
              <a:ext uri="{FF2B5EF4-FFF2-40B4-BE49-F238E27FC236}">
                <a16:creationId xmlns:a16="http://schemas.microsoft.com/office/drawing/2014/main" id="{60CDF159-5309-0B66-2867-4B1C509EBE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88711" y="1966952"/>
            <a:ext cx="2776654" cy="120832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 algn="ctr">
              <a:buFontTx/>
              <a:buNone/>
              <a:defRPr sz="1800" b="1" spc="-80" baseline="0">
                <a:latin typeface="+mn-lt"/>
              </a:defRPr>
            </a:lvl1pPr>
          </a:lstStyle>
          <a:p>
            <a:pPr lvl="0"/>
            <a:r>
              <a:rPr lang="en-US"/>
              <a:t>Stage header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3811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PUT Title">
            <a:extLst>
              <a:ext uri="{FF2B5EF4-FFF2-40B4-BE49-F238E27FC236}">
                <a16:creationId xmlns:a16="http://schemas.microsoft.com/office/drawing/2014/main" id="{BE68A8FF-AD8F-5C13-897B-881835CC93BB}"/>
              </a:ext>
            </a:extLst>
          </p:cNvPr>
          <p:cNvSpPr txBox="1">
            <a:spLocks/>
          </p:cNvSpPr>
          <p:nvPr userDrawn="1"/>
        </p:nvSpPr>
        <p:spPr>
          <a:xfrm>
            <a:off x="1710587" y="635275"/>
            <a:ext cx="8770825" cy="9867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/>
              <a:t>Insert your 3 stage headline here</a:t>
            </a:r>
            <a:endParaRPr lang="en-GB" sz="24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71184-0347-3136-AD7B-A0D47F7D5D41}"/>
              </a:ext>
            </a:extLst>
          </p:cNvPr>
          <p:cNvCxnSpPr>
            <a:cxnSpLocks/>
            <a:endCxn id="11" idx="6"/>
          </p:cNvCxnSpPr>
          <p:nvPr userDrawn="1"/>
        </p:nvCxnSpPr>
        <p:spPr>
          <a:xfrm>
            <a:off x="1714918" y="3386295"/>
            <a:ext cx="8733651" cy="0"/>
          </a:xfrm>
          <a:prstGeom prst="line">
            <a:avLst/>
          </a:prstGeom>
          <a:ln w="38100">
            <a:solidFill>
              <a:srgbClr val="2DCCD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F2EDD0D-9AA3-AFCD-595F-A416FAD9E273}"/>
              </a:ext>
            </a:extLst>
          </p:cNvPr>
          <p:cNvSpPr/>
          <p:nvPr userDrawn="1"/>
        </p:nvSpPr>
        <p:spPr>
          <a:xfrm>
            <a:off x="4499946" y="3195376"/>
            <a:ext cx="381837" cy="381837"/>
          </a:xfrm>
          <a:prstGeom prst="ellipse">
            <a:avLst/>
          </a:prstGeom>
          <a:solidFill>
            <a:schemeClr val="bg2"/>
          </a:solidFill>
          <a:ln w="38100">
            <a:solidFill>
              <a:srgbClr val="2DCC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9DD1C9-6637-41AB-75AE-3A5A30158E67}"/>
              </a:ext>
            </a:extLst>
          </p:cNvPr>
          <p:cNvSpPr/>
          <p:nvPr userDrawn="1"/>
        </p:nvSpPr>
        <p:spPr>
          <a:xfrm>
            <a:off x="1714918" y="3195376"/>
            <a:ext cx="381837" cy="381837"/>
          </a:xfrm>
          <a:prstGeom prst="ellipse">
            <a:avLst/>
          </a:prstGeom>
          <a:solidFill>
            <a:schemeClr val="bg2"/>
          </a:solidFill>
          <a:ln w="38100">
            <a:solidFill>
              <a:srgbClr val="2DCC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63E11E-355C-A1A1-D61B-90BC6B68AD14}"/>
              </a:ext>
            </a:extLst>
          </p:cNvPr>
          <p:cNvSpPr/>
          <p:nvPr userDrawn="1"/>
        </p:nvSpPr>
        <p:spPr>
          <a:xfrm>
            <a:off x="10066732" y="3195376"/>
            <a:ext cx="381837" cy="381837"/>
          </a:xfrm>
          <a:prstGeom prst="ellipse">
            <a:avLst/>
          </a:prstGeom>
          <a:solidFill>
            <a:schemeClr val="bg2"/>
          </a:solidFill>
          <a:ln w="38100">
            <a:solidFill>
              <a:srgbClr val="2DCC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NPUT Box 1">
            <a:extLst>
              <a:ext uri="{FF2B5EF4-FFF2-40B4-BE49-F238E27FC236}">
                <a16:creationId xmlns:a16="http://schemas.microsoft.com/office/drawing/2014/main" id="{CFA7E1D8-1C9D-3B17-5964-3AA179692D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60" y="3607357"/>
            <a:ext cx="2776654" cy="2489490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t" anchorCtr="0">
            <a:normAutofit/>
          </a:bodyPr>
          <a:lstStyle>
            <a:lvl1pPr marL="0" indent="0" algn="ctr">
              <a:buNone/>
              <a:defRPr sz="1200" b="0" spc="-80" baseline="0">
                <a:latin typeface="+mn-lt"/>
              </a:defRPr>
            </a:lvl1pPr>
          </a:lstStyle>
          <a:p>
            <a:pPr lvl="0"/>
            <a:r>
              <a:rPr lang="en-US"/>
              <a:t>Description 1</a:t>
            </a:r>
            <a:endParaRPr lang="en-GB"/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92739F67-B436-99A6-8E26-E037A19254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860" y="1961928"/>
            <a:ext cx="2776654" cy="120832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 algn="ctr">
              <a:buFontTx/>
              <a:buNone/>
              <a:defRPr sz="1800" b="1" spc="-80" baseline="0">
                <a:latin typeface="+mn-lt"/>
              </a:defRPr>
            </a:lvl1pPr>
          </a:lstStyle>
          <a:p>
            <a:pPr lvl="0"/>
            <a:r>
              <a:rPr lang="en-US"/>
              <a:t>Stage header 1</a:t>
            </a:r>
            <a:endParaRPr lang="en-GB"/>
          </a:p>
        </p:txBody>
      </p:sp>
      <p:sp>
        <p:nvSpPr>
          <p:cNvPr id="20" name="INPUT Box 1">
            <a:extLst>
              <a:ext uri="{FF2B5EF4-FFF2-40B4-BE49-F238E27FC236}">
                <a16:creationId xmlns:a16="http://schemas.microsoft.com/office/drawing/2014/main" id="{2B357CE2-2890-CC50-CF34-C565C4EC7A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1562" y="3607357"/>
            <a:ext cx="2776654" cy="2489490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t" anchorCtr="0">
            <a:normAutofit/>
          </a:bodyPr>
          <a:lstStyle>
            <a:lvl1pPr marL="0" indent="0" algn="ctr">
              <a:buNone/>
              <a:defRPr sz="1200" b="0" spc="-80" baseline="0">
                <a:latin typeface="+mn-lt"/>
              </a:defRPr>
            </a:lvl1pPr>
          </a:lstStyle>
          <a:p>
            <a:pPr lvl="0"/>
            <a:r>
              <a:rPr lang="en-US"/>
              <a:t>Description 2</a:t>
            </a:r>
            <a:endParaRPr lang="en-GB"/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6588D57A-35DF-C958-4BD7-C6EDBF481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01562" y="1961928"/>
            <a:ext cx="2776654" cy="120832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 algn="ctr">
              <a:buFontTx/>
              <a:buNone/>
              <a:defRPr sz="1800" b="1" spc="-80" baseline="0">
                <a:latin typeface="+mn-lt"/>
              </a:defRPr>
            </a:lvl1pPr>
          </a:lstStyle>
          <a:p>
            <a:pPr lvl="0"/>
            <a:r>
              <a:rPr lang="en-US"/>
              <a:t>Stage header 2</a:t>
            </a:r>
            <a:endParaRPr lang="en-GB"/>
          </a:p>
        </p:txBody>
      </p:sp>
      <p:sp>
        <p:nvSpPr>
          <p:cNvPr id="22" name="INPUT Box 1">
            <a:extLst>
              <a:ext uri="{FF2B5EF4-FFF2-40B4-BE49-F238E27FC236}">
                <a16:creationId xmlns:a16="http://schemas.microsoft.com/office/drawing/2014/main" id="{5175BDEE-E710-3899-C881-D8DEB330A3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8348" y="3607357"/>
            <a:ext cx="2776654" cy="2489490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t" anchorCtr="0">
            <a:normAutofit/>
          </a:bodyPr>
          <a:lstStyle>
            <a:lvl1pPr marL="0" indent="0" algn="ctr">
              <a:buNone/>
              <a:defRPr sz="1200" b="0" spc="-80" baseline="0">
                <a:latin typeface="+mn-lt"/>
              </a:defRPr>
            </a:lvl1pPr>
          </a:lstStyle>
          <a:p>
            <a:pPr lvl="0"/>
            <a:r>
              <a:rPr lang="en-US"/>
              <a:t>Description 4</a:t>
            </a:r>
            <a:endParaRPr lang="en-GB"/>
          </a:p>
        </p:txBody>
      </p:sp>
      <p:sp>
        <p:nvSpPr>
          <p:cNvPr id="23" name="INPUT Box 1">
            <a:extLst>
              <a:ext uri="{FF2B5EF4-FFF2-40B4-BE49-F238E27FC236}">
                <a16:creationId xmlns:a16="http://schemas.microsoft.com/office/drawing/2014/main" id="{60CDF159-5309-0B66-2867-4B1C509EBE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68348" y="1961928"/>
            <a:ext cx="2776654" cy="120832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 algn="ctr">
              <a:buFontTx/>
              <a:buNone/>
              <a:defRPr sz="1800" b="1" spc="-80" baseline="0">
                <a:latin typeface="+mn-lt"/>
              </a:defRPr>
            </a:lvl1pPr>
          </a:lstStyle>
          <a:p>
            <a:pPr lvl="0"/>
            <a:r>
              <a:rPr lang="en-US"/>
              <a:t>Stage header 4</a:t>
            </a:r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836986C-26F1-17A7-08CF-FF17F2CC8B47}"/>
              </a:ext>
            </a:extLst>
          </p:cNvPr>
          <p:cNvSpPr/>
          <p:nvPr userDrawn="1"/>
        </p:nvSpPr>
        <p:spPr>
          <a:xfrm>
            <a:off x="7283339" y="3195376"/>
            <a:ext cx="381837" cy="381837"/>
          </a:xfrm>
          <a:prstGeom prst="ellipse">
            <a:avLst/>
          </a:prstGeom>
          <a:solidFill>
            <a:schemeClr val="bg2"/>
          </a:solidFill>
          <a:ln w="38100">
            <a:solidFill>
              <a:srgbClr val="2DCC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PUT Box 1">
            <a:extLst>
              <a:ext uri="{FF2B5EF4-FFF2-40B4-BE49-F238E27FC236}">
                <a16:creationId xmlns:a16="http://schemas.microsoft.com/office/drawing/2014/main" id="{871E4106-DF22-E87A-80B7-784375DEA9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84955" y="3607357"/>
            <a:ext cx="2776654" cy="2489490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t" anchorCtr="0">
            <a:normAutofit/>
          </a:bodyPr>
          <a:lstStyle>
            <a:lvl1pPr marL="0" indent="0" algn="ctr">
              <a:buNone/>
              <a:defRPr sz="1200" b="0" spc="-80" baseline="0">
                <a:latin typeface="+mn-lt"/>
              </a:defRPr>
            </a:lvl1pPr>
          </a:lstStyle>
          <a:p>
            <a:pPr lvl="0"/>
            <a:r>
              <a:rPr lang="en-US"/>
              <a:t>Description 3</a:t>
            </a:r>
            <a:endParaRPr lang="en-GB"/>
          </a:p>
        </p:txBody>
      </p:sp>
      <p:sp>
        <p:nvSpPr>
          <p:cNvPr id="4" name="INPUT Box 1">
            <a:extLst>
              <a:ext uri="{FF2B5EF4-FFF2-40B4-BE49-F238E27FC236}">
                <a16:creationId xmlns:a16="http://schemas.microsoft.com/office/drawing/2014/main" id="{CD5B7ECC-3EE1-95EC-2E41-36465AAA9A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84955" y="1961928"/>
            <a:ext cx="2776654" cy="120832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 algn="ctr">
              <a:buFontTx/>
              <a:buNone/>
              <a:defRPr sz="1800" b="1" spc="-80" baseline="0">
                <a:latin typeface="+mn-lt"/>
              </a:defRPr>
            </a:lvl1pPr>
          </a:lstStyle>
          <a:p>
            <a:pPr lvl="0"/>
            <a:r>
              <a:rPr lang="en-US"/>
              <a:t>Stage header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6743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B3DA-CC79-BD27-84C3-2B6F70C7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E818D-34A1-AFE0-342A-8C42D0D6FCC0}"/>
              </a:ext>
            </a:extLst>
          </p:cNvPr>
          <p:cNvSpPr txBox="1"/>
          <p:nvPr userDrawn="1"/>
        </p:nvSpPr>
        <p:spPr>
          <a:xfrm>
            <a:off x="612250" y="1637969"/>
            <a:ext cx="67109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Inter Tight</a:t>
            </a:r>
          </a:p>
          <a:p>
            <a:endParaRPr lang="en-GB"/>
          </a:p>
          <a:p>
            <a:r>
              <a:rPr lang="en-GB">
                <a:latin typeface="Inter Tight Black" pitchFamily="2" charset="0"/>
                <a:ea typeface="Inter Tight Black" pitchFamily="2" charset="0"/>
                <a:cs typeface="Inter Tight Black" pitchFamily="2" charset="0"/>
              </a:rPr>
              <a:t>Inter Tight Black</a:t>
            </a:r>
          </a:p>
          <a:p>
            <a:endParaRPr lang="en-GB"/>
          </a:p>
          <a:p>
            <a:r>
              <a:rPr lang="en-GB">
                <a:latin typeface="Inter Tight ExtraBold" pitchFamily="2" charset="0"/>
                <a:ea typeface="Inter Tight ExtraBold" pitchFamily="2" charset="0"/>
                <a:cs typeface="Inter Tight ExtraBold" pitchFamily="2" charset="0"/>
              </a:rPr>
              <a:t>Inter Tight </a:t>
            </a:r>
            <a:r>
              <a:rPr lang="en-GB" err="1">
                <a:latin typeface="Inter Tight ExtraBold" pitchFamily="2" charset="0"/>
                <a:ea typeface="Inter Tight ExtraBold" pitchFamily="2" charset="0"/>
                <a:cs typeface="Inter Tight ExtraBold" pitchFamily="2" charset="0"/>
              </a:rPr>
              <a:t>ExtraBold</a:t>
            </a:r>
            <a:endParaRPr lang="en-GB">
              <a:latin typeface="Inter Tight ExtraBold" pitchFamily="2" charset="0"/>
              <a:ea typeface="Inter Tight ExtraBold" pitchFamily="2" charset="0"/>
              <a:cs typeface="Inter Tight ExtraBold" pitchFamily="2" charset="0"/>
            </a:endParaRPr>
          </a:p>
          <a:p>
            <a:endParaRPr lang="en-GB"/>
          </a:p>
          <a:p>
            <a:r>
              <a:rPr lang="en-GB">
                <a:latin typeface="Inter Tight ExtraLight" pitchFamily="2" charset="0"/>
                <a:ea typeface="Inter Tight ExtraLight" pitchFamily="2" charset="0"/>
                <a:cs typeface="Inter Tight ExtraLight" pitchFamily="2" charset="0"/>
              </a:rPr>
              <a:t>Inter Tight </a:t>
            </a:r>
            <a:r>
              <a:rPr lang="en-GB" err="1">
                <a:latin typeface="Inter Tight ExtraLight" pitchFamily="2" charset="0"/>
                <a:ea typeface="Inter Tight ExtraLight" pitchFamily="2" charset="0"/>
                <a:cs typeface="Inter Tight ExtraLight" pitchFamily="2" charset="0"/>
              </a:rPr>
              <a:t>ExtraLight</a:t>
            </a:r>
            <a:endParaRPr lang="en-GB">
              <a:latin typeface="Inter Tight ExtraLight" pitchFamily="2" charset="0"/>
              <a:ea typeface="Inter Tight ExtraLight" pitchFamily="2" charset="0"/>
              <a:cs typeface="Inter Tight ExtraLight" pitchFamily="2" charset="0"/>
            </a:endParaRPr>
          </a:p>
          <a:p>
            <a:endParaRPr lang="en-GB"/>
          </a:p>
          <a:p>
            <a:r>
              <a:rPr lang="en-GB">
                <a:latin typeface="Inter Tight Light" pitchFamily="2" charset="0"/>
                <a:ea typeface="Inter Tight Light" pitchFamily="2" charset="0"/>
                <a:cs typeface="Inter Tight Light" pitchFamily="2" charset="0"/>
              </a:rPr>
              <a:t>Inter Tight Light</a:t>
            </a:r>
          </a:p>
          <a:p>
            <a:endParaRPr lang="en-GB"/>
          </a:p>
          <a:p>
            <a:r>
              <a:rPr lang="en-GB">
                <a:latin typeface="Inter Tight Medium" pitchFamily="2" charset="0"/>
                <a:ea typeface="Inter Tight Medium" pitchFamily="2" charset="0"/>
                <a:cs typeface="Inter Tight Medium" pitchFamily="2" charset="0"/>
              </a:rPr>
              <a:t>Inter Tight Medium</a:t>
            </a:r>
          </a:p>
          <a:p>
            <a:endParaRPr lang="en-GB"/>
          </a:p>
          <a:p>
            <a:r>
              <a:rPr lang="en-GB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Inter Tight </a:t>
            </a:r>
            <a:r>
              <a:rPr lang="en-GB" err="1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SemiBold</a:t>
            </a:r>
            <a:endParaRPr lang="en-GB">
              <a:latin typeface="Inter Tight SemiBold" pitchFamily="2" charset="0"/>
              <a:ea typeface="Inter Tight SemiBold" pitchFamily="2" charset="0"/>
              <a:cs typeface="Inter Tight SemiBold" pitchFamily="2" charset="0"/>
            </a:endParaRPr>
          </a:p>
          <a:p>
            <a:endParaRPr lang="en-GB"/>
          </a:p>
          <a:p>
            <a:r>
              <a:rPr lang="en-GB">
                <a:latin typeface="Inter Tight Thin" pitchFamily="2" charset="0"/>
                <a:ea typeface="Inter Tight Thin" pitchFamily="2" charset="0"/>
                <a:cs typeface="Inter Tight Thin" pitchFamily="2" charset="0"/>
              </a:rPr>
              <a:t>Inter Tight Thin</a:t>
            </a:r>
          </a:p>
        </p:txBody>
      </p:sp>
    </p:spTree>
    <p:extLst>
      <p:ext uri="{BB962C8B-B14F-4D97-AF65-F5344CB8AC3E}">
        <p14:creationId xmlns:p14="http://schemas.microsoft.com/office/powerpoint/2010/main" val="5487997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7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793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8BC61A5-3C01-4943-4E40-54ED8077177C}"/>
              </a:ext>
            </a:extLst>
          </p:cNvPr>
          <p:cNvSpPr/>
          <p:nvPr userDrawn="1"/>
        </p:nvSpPr>
        <p:spPr>
          <a:xfrm rot="5400000">
            <a:off x="1962265" y="-364119"/>
            <a:ext cx="2507938" cy="5649589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7203B41-63A0-AC71-A551-38C98FC3E38E}"/>
              </a:ext>
            </a:extLst>
          </p:cNvPr>
          <p:cNvSpPr/>
          <p:nvPr userDrawn="1"/>
        </p:nvSpPr>
        <p:spPr>
          <a:xfrm rot="5400000">
            <a:off x="7736534" y="-364117"/>
            <a:ext cx="2507938" cy="564958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INPUT Title">
            <a:extLst>
              <a:ext uri="{FF2B5EF4-FFF2-40B4-BE49-F238E27FC236}">
                <a16:creationId xmlns:a16="http://schemas.microsoft.com/office/drawing/2014/main" id="{06D22EAD-B4A7-C310-5019-4FE2461722D6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grid 4 items</a:t>
            </a:r>
            <a:endParaRPr lang="en-GB"/>
          </a:p>
        </p:txBody>
      </p:sp>
      <p:sp>
        <p:nvSpPr>
          <p:cNvPr id="29" name="Number 1">
            <a:extLst>
              <a:ext uri="{FF2B5EF4-FFF2-40B4-BE49-F238E27FC236}">
                <a16:creationId xmlns:a16="http://schemas.microsoft.com/office/drawing/2014/main" id="{A8084856-5400-58FE-1DAC-09F19785C047}"/>
              </a:ext>
            </a:extLst>
          </p:cNvPr>
          <p:cNvSpPr txBox="1"/>
          <p:nvPr userDrawn="1"/>
        </p:nvSpPr>
        <p:spPr>
          <a:xfrm>
            <a:off x="5188716" y="260664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Number 1">
            <a:extLst>
              <a:ext uri="{FF2B5EF4-FFF2-40B4-BE49-F238E27FC236}">
                <a16:creationId xmlns:a16="http://schemas.microsoft.com/office/drawing/2014/main" id="{BAD90988-C765-45C1-29AD-35EEA4C8ED67}"/>
              </a:ext>
            </a:extLst>
          </p:cNvPr>
          <p:cNvSpPr txBox="1"/>
          <p:nvPr userDrawn="1"/>
        </p:nvSpPr>
        <p:spPr>
          <a:xfrm>
            <a:off x="10884585" y="260664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1353282-E046-B513-B423-61A7971E83DD}"/>
              </a:ext>
            </a:extLst>
          </p:cNvPr>
          <p:cNvSpPr/>
          <p:nvPr userDrawn="1"/>
        </p:nvSpPr>
        <p:spPr>
          <a:xfrm rot="5400000">
            <a:off x="1962265" y="2252081"/>
            <a:ext cx="2507938" cy="5649589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9D56562-1B4D-390B-D983-8F3AAD243EC2}"/>
              </a:ext>
            </a:extLst>
          </p:cNvPr>
          <p:cNvSpPr/>
          <p:nvPr userDrawn="1"/>
        </p:nvSpPr>
        <p:spPr>
          <a:xfrm rot="5400000">
            <a:off x="7736534" y="2252083"/>
            <a:ext cx="2507938" cy="564958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Number 1">
            <a:extLst>
              <a:ext uri="{FF2B5EF4-FFF2-40B4-BE49-F238E27FC236}">
                <a16:creationId xmlns:a16="http://schemas.microsoft.com/office/drawing/2014/main" id="{33707FEA-CEA0-EBBD-E40F-84C07A05C424}"/>
              </a:ext>
            </a:extLst>
          </p:cNvPr>
          <p:cNvSpPr txBox="1"/>
          <p:nvPr userDrawn="1"/>
        </p:nvSpPr>
        <p:spPr>
          <a:xfrm>
            <a:off x="5104046" y="522284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Number 1">
            <a:extLst>
              <a:ext uri="{FF2B5EF4-FFF2-40B4-BE49-F238E27FC236}">
                <a16:creationId xmlns:a16="http://schemas.microsoft.com/office/drawing/2014/main" id="{023178AE-8747-B77C-EEF4-775488BEDBAA}"/>
              </a:ext>
            </a:extLst>
          </p:cNvPr>
          <p:cNvSpPr txBox="1"/>
          <p:nvPr userDrawn="1"/>
        </p:nvSpPr>
        <p:spPr>
          <a:xfrm>
            <a:off x="10884585" y="522284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INPUT Box 1">
            <a:extLst>
              <a:ext uri="{FF2B5EF4-FFF2-40B4-BE49-F238E27FC236}">
                <a16:creationId xmlns:a16="http://schemas.microsoft.com/office/drawing/2014/main" id="{D9849DF8-B413-3F37-8880-2C0A7915AA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616" y="1208562"/>
            <a:ext cx="5649590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38" name="INPUT Box 1">
            <a:extLst>
              <a:ext uri="{FF2B5EF4-FFF2-40B4-BE49-F238E27FC236}">
                <a16:creationId xmlns:a16="http://schemas.microsoft.com/office/drawing/2014/main" id="{9898D6BC-1083-00AB-0F05-8AFF315BDA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438" y="1208562"/>
            <a:ext cx="5649586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42" name="INPUT Box 1">
            <a:extLst>
              <a:ext uri="{FF2B5EF4-FFF2-40B4-BE49-F238E27FC236}">
                <a16:creationId xmlns:a16="http://schemas.microsoft.com/office/drawing/2014/main" id="{1F28C5EA-2398-29CB-CBB8-1403CE30C1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616" y="3824762"/>
            <a:ext cx="5649590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  <p:sp>
        <p:nvSpPr>
          <p:cNvPr id="44" name="INPUT Box 1">
            <a:extLst>
              <a:ext uri="{FF2B5EF4-FFF2-40B4-BE49-F238E27FC236}">
                <a16:creationId xmlns:a16="http://schemas.microsoft.com/office/drawing/2014/main" id="{D37A16EF-A6B1-B273-F1AC-DF82FE4B5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9438" y="3824762"/>
            <a:ext cx="5649586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5048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rgbClr val="2DCCD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64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3711742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6581277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157DAD45-4409-8AE0-6949-C589C7426B23}"/>
              </a:ext>
            </a:extLst>
          </p:cNvPr>
          <p:cNvSpPr txBox="1"/>
          <p:nvPr userDrawn="1"/>
        </p:nvSpPr>
        <p:spPr>
          <a:xfrm>
            <a:off x="9486908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1714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148204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s (Whit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light in a dark room&#10;&#10;AI-generated content may be incorrect.">
            <a:extLst>
              <a:ext uri="{FF2B5EF4-FFF2-40B4-BE49-F238E27FC236}">
                <a16:creationId xmlns:a16="http://schemas.microsoft.com/office/drawing/2014/main" id="{2CE24E64-4300-C983-D21D-7574308DB9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oogle Shape;338;p48" title="GAIN-MASTER-LOGOS-RGB_GAIN-MASTHEAD.png">
            <a:extLst>
              <a:ext uri="{FF2B5EF4-FFF2-40B4-BE49-F238E27FC236}">
                <a16:creationId xmlns:a16="http://schemas.microsoft.com/office/drawing/2014/main" id="{89C2C725-9019-CB17-6DBE-68377FF5ACC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6086D7-DADA-57AC-5612-0549F02A6284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FDFA6-11BA-E3C7-4AFB-B2926049E9E0}"/>
              </a:ext>
            </a:extLst>
          </p:cNvPr>
          <p:cNvSpPr txBox="1"/>
          <p:nvPr userDrawn="1"/>
        </p:nvSpPr>
        <p:spPr>
          <a:xfrm>
            <a:off x="0" y="8710"/>
            <a:ext cx="3997157" cy="1835027"/>
          </a:xfrm>
          <a:prstGeom prst="rect">
            <a:avLst/>
          </a:prstGeom>
          <a:noFill/>
        </p:spPr>
        <p:txBody>
          <a:bodyPr wrap="none" lIns="360000" tIns="360000" rIns="360000" bIns="360000" rtlCol="0">
            <a:spAutoFit/>
          </a:bodyPr>
          <a:lstStyle/>
          <a:p>
            <a:r>
              <a:rPr lang="en-GB" sz="7200">
                <a:solidFill>
                  <a:schemeClr val="bg1"/>
                </a:solidFill>
                <a:latin typeface="+mj-lt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960791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s (Whit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light in a dark room&#10;&#10;AI-generated content may be incorrect.">
            <a:extLst>
              <a:ext uri="{FF2B5EF4-FFF2-40B4-BE49-F238E27FC236}">
                <a16:creationId xmlns:a16="http://schemas.microsoft.com/office/drawing/2014/main" id="{FFF4F0D9-4BE1-8C78-FA1E-1177C3278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oogle Shape;338;p48" title="GAIN-MASTER-LOGOS-RGB_GAIN-MASTHEAD.png">
            <a:extLst>
              <a:ext uri="{FF2B5EF4-FFF2-40B4-BE49-F238E27FC236}">
                <a16:creationId xmlns:a16="http://schemas.microsoft.com/office/drawing/2014/main" id="{89C2C725-9019-CB17-6DBE-68377FF5ACC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46" y="-11"/>
            <a:ext cx="11994188" cy="38360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479747-C476-4C1D-4DE1-27B9F8BBBDDB}"/>
              </a:ext>
            </a:extLst>
          </p:cNvPr>
          <p:cNvSpPr txBox="1"/>
          <p:nvPr userDrawn="1"/>
        </p:nvSpPr>
        <p:spPr>
          <a:xfrm>
            <a:off x="0" y="5022923"/>
            <a:ext cx="3997157" cy="1835027"/>
          </a:xfrm>
          <a:prstGeom prst="rect">
            <a:avLst/>
          </a:prstGeom>
          <a:noFill/>
        </p:spPr>
        <p:txBody>
          <a:bodyPr wrap="none" lIns="360000" tIns="360000" rIns="360000" bIns="360000" rtlCol="0">
            <a:spAutoFit/>
          </a:bodyPr>
          <a:lstStyle/>
          <a:p>
            <a:r>
              <a:rPr lang="en-GB" sz="7200">
                <a:solidFill>
                  <a:schemeClr val="bg1"/>
                </a:solidFill>
                <a:latin typeface="+mj-lt"/>
              </a:rPr>
              <a:t>Thanks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086D7-DADA-57AC-5612-0549F02A6284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79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26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920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rgbClr val="2DCCD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629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B3DA-CC79-BD27-84C3-2B6F70C7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E818D-34A1-AFE0-342A-8C42D0D6FCC0}"/>
              </a:ext>
            </a:extLst>
          </p:cNvPr>
          <p:cNvSpPr txBox="1"/>
          <p:nvPr userDrawn="1"/>
        </p:nvSpPr>
        <p:spPr>
          <a:xfrm>
            <a:off x="612250" y="1637969"/>
            <a:ext cx="67109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Inter Tight</a:t>
            </a:r>
          </a:p>
          <a:p>
            <a:endParaRPr lang="en-GB"/>
          </a:p>
          <a:p>
            <a:r>
              <a:rPr lang="en-GB">
                <a:latin typeface="Inter Tight Black" pitchFamily="2" charset="0"/>
                <a:ea typeface="Inter Tight Black" pitchFamily="2" charset="0"/>
                <a:cs typeface="Inter Tight Black" pitchFamily="2" charset="0"/>
              </a:rPr>
              <a:t>Inter Tight Black</a:t>
            </a:r>
          </a:p>
          <a:p>
            <a:endParaRPr lang="en-GB"/>
          </a:p>
          <a:p>
            <a:r>
              <a:rPr lang="en-GB">
                <a:latin typeface="Inter Tight ExtraBold" pitchFamily="2" charset="0"/>
                <a:ea typeface="Inter Tight ExtraBold" pitchFamily="2" charset="0"/>
                <a:cs typeface="Inter Tight ExtraBold" pitchFamily="2" charset="0"/>
              </a:rPr>
              <a:t>Inter Tight </a:t>
            </a:r>
            <a:r>
              <a:rPr lang="en-GB" err="1">
                <a:latin typeface="Inter Tight ExtraBold" pitchFamily="2" charset="0"/>
                <a:ea typeface="Inter Tight ExtraBold" pitchFamily="2" charset="0"/>
                <a:cs typeface="Inter Tight ExtraBold" pitchFamily="2" charset="0"/>
              </a:rPr>
              <a:t>ExtraBold</a:t>
            </a:r>
            <a:endParaRPr lang="en-GB">
              <a:latin typeface="Inter Tight ExtraBold" pitchFamily="2" charset="0"/>
              <a:ea typeface="Inter Tight ExtraBold" pitchFamily="2" charset="0"/>
              <a:cs typeface="Inter Tight ExtraBold" pitchFamily="2" charset="0"/>
            </a:endParaRPr>
          </a:p>
          <a:p>
            <a:endParaRPr lang="en-GB"/>
          </a:p>
          <a:p>
            <a:r>
              <a:rPr lang="en-GB">
                <a:latin typeface="Inter Tight ExtraLight" pitchFamily="2" charset="0"/>
                <a:ea typeface="Inter Tight ExtraLight" pitchFamily="2" charset="0"/>
                <a:cs typeface="Inter Tight ExtraLight" pitchFamily="2" charset="0"/>
              </a:rPr>
              <a:t>Inter Tight </a:t>
            </a:r>
            <a:r>
              <a:rPr lang="en-GB" err="1">
                <a:latin typeface="Inter Tight ExtraLight" pitchFamily="2" charset="0"/>
                <a:ea typeface="Inter Tight ExtraLight" pitchFamily="2" charset="0"/>
                <a:cs typeface="Inter Tight ExtraLight" pitchFamily="2" charset="0"/>
              </a:rPr>
              <a:t>ExtraLight</a:t>
            </a:r>
            <a:endParaRPr lang="en-GB">
              <a:latin typeface="Inter Tight ExtraLight" pitchFamily="2" charset="0"/>
              <a:ea typeface="Inter Tight ExtraLight" pitchFamily="2" charset="0"/>
              <a:cs typeface="Inter Tight ExtraLight" pitchFamily="2" charset="0"/>
            </a:endParaRPr>
          </a:p>
          <a:p>
            <a:endParaRPr lang="en-GB"/>
          </a:p>
          <a:p>
            <a:r>
              <a:rPr lang="en-GB">
                <a:latin typeface="Inter Tight Light" pitchFamily="2" charset="0"/>
                <a:ea typeface="Inter Tight Light" pitchFamily="2" charset="0"/>
                <a:cs typeface="Inter Tight Light" pitchFamily="2" charset="0"/>
              </a:rPr>
              <a:t>Inter Tight Light</a:t>
            </a:r>
          </a:p>
          <a:p>
            <a:endParaRPr lang="en-GB"/>
          </a:p>
          <a:p>
            <a:r>
              <a:rPr lang="en-GB">
                <a:latin typeface="Inter Tight Medium" pitchFamily="2" charset="0"/>
                <a:ea typeface="Inter Tight Medium" pitchFamily="2" charset="0"/>
                <a:cs typeface="Inter Tight Medium" pitchFamily="2" charset="0"/>
              </a:rPr>
              <a:t>Inter Tight Medium</a:t>
            </a:r>
          </a:p>
          <a:p>
            <a:endParaRPr lang="en-GB"/>
          </a:p>
          <a:p>
            <a:r>
              <a:rPr lang="en-GB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Inter Tight </a:t>
            </a:r>
            <a:r>
              <a:rPr lang="en-GB" err="1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SemiBold</a:t>
            </a:r>
            <a:endParaRPr lang="en-GB">
              <a:latin typeface="Inter Tight SemiBold" pitchFamily="2" charset="0"/>
              <a:ea typeface="Inter Tight SemiBold" pitchFamily="2" charset="0"/>
              <a:cs typeface="Inter Tight SemiBold" pitchFamily="2" charset="0"/>
            </a:endParaRPr>
          </a:p>
          <a:p>
            <a:endParaRPr lang="en-GB"/>
          </a:p>
          <a:p>
            <a:r>
              <a:rPr lang="en-GB">
                <a:latin typeface="Inter Tight Thin" pitchFamily="2" charset="0"/>
                <a:ea typeface="Inter Tight Thin" pitchFamily="2" charset="0"/>
                <a:cs typeface="Inter Tight Thin" pitchFamily="2" charset="0"/>
              </a:rPr>
              <a:t>Inter Tight Thin</a:t>
            </a:r>
          </a:p>
        </p:txBody>
      </p:sp>
    </p:spTree>
    <p:extLst>
      <p:ext uri="{BB962C8B-B14F-4D97-AF65-F5344CB8AC3E}">
        <p14:creationId xmlns:p14="http://schemas.microsoft.com/office/powerpoint/2010/main" val="6724458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2248056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EB59EE5-EF5B-AE0A-B786-ED758E551A88}"/>
              </a:ext>
            </a:extLst>
          </p:cNvPr>
          <p:cNvSpPr/>
          <p:nvPr userDrawn="1"/>
        </p:nvSpPr>
        <p:spPr>
          <a:xfrm>
            <a:off x="288197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956AFCE-8D08-FF04-8415-A15B565468F7}"/>
              </a:ext>
            </a:extLst>
          </p:cNvPr>
          <p:cNvSpPr/>
          <p:nvPr userDrawn="1"/>
        </p:nvSpPr>
        <p:spPr>
          <a:xfrm>
            <a:off x="2624997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F9B88B7-BD72-6E33-A5E4-109B0086A21B}"/>
              </a:ext>
            </a:extLst>
          </p:cNvPr>
          <p:cNvSpPr/>
          <p:nvPr userDrawn="1"/>
        </p:nvSpPr>
        <p:spPr>
          <a:xfrm>
            <a:off x="4961797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AC38AB-B8CA-50F4-6D2E-B01BE3BCFCA7}"/>
              </a:ext>
            </a:extLst>
          </p:cNvPr>
          <p:cNvSpPr/>
          <p:nvPr userDrawn="1"/>
        </p:nvSpPr>
        <p:spPr>
          <a:xfrm>
            <a:off x="7298597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3C3C909-3DF2-684D-5DBF-3379FFD72C3A}"/>
              </a:ext>
            </a:extLst>
          </p:cNvPr>
          <p:cNvSpPr/>
          <p:nvPr userDrawn="1"/>
        </p:nvSpPr>
        <p:spPr>
          <a:xfrm>
            <a:off x="9635398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INPUT Box 5">
            <a:extLst>
              <a:ext uri="{FF2B5EF4-FFF2-40B4-BE49-F238E27FC236}">
                <a16:creationId xmlns:a16="http://schemas.microsoft.com/office/drawing/2014/main" id="{2261B8E0-8E69-0445-7B8D-7AB278D8DE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47256" y="1822344"/>
            <a:ext cx="2241799" cy="321155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5</a:t>
            </a:r>
            <a:endParaRPr lang="en-GB"/>
          </a:p>
        </p:txBody>
      </p:sp>
      <p:sp>
        <p:nvSpPr>
          <p:cNvPr id="13" name="INPUT Box 4">
            <a:extLst>
              <a:ext uri="{FF2B5EF4-FFF2-40B4-BE49-F238E27FC236}">
                <a16:creationId xmlns:a16="http://schemas.microsoft.com/office/drawing/2014/main" id="{ACF3E088-4617-A3DF-BDF0-DACEC2AE49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3500" y="1822345"/>
            <a:ext cx="2241799" cy="321155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4</a:t>
            </a:r>
            <a:endParaRPr lang="en-GB"/>
          </a:p>
        </p:txBody>
      </p:sp>
      <p:sp>
        <p:nvSpPr>
          <p:cNvPr id="12" name="INPUT Box 3">
            <a:extLst>
              <a:ext uri="{FF2B5EF4-FFF2-40B4-BE49-F238E27FC236}">
                <a16:creationId xmlns:a16="http://schemas.microsoft.com/office/drawing/2014/main" id="{AB68D109-7871-DD37-CD9E-D8320E4700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9745" y="1822345"/>
            <a:ext cx="2241799" cy="321155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  <p:sp>
        <p:nvSpPr>
          <p:cNvPr id="11" name="INPUT Box 2">
            <a:extLst>
              <a:ext uri="{FF2B5EF4-FFF2-40B4-BE49-F238E27FC236}">
                <a16:creationId xmlns:a16="http://schemas.microsoft.com/office/drawing/2014/main" id="{C1625E45-434B-43ED-292A-72005BBCEB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45990" y="1822345"/>
            <a:ext cx="2241799" cy="321155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0" name="INPUT Box 1">
            <a:extLst>
              <a:ext uri="{FF2B5EF4-FFF2-40B4-BE49-F238E27FC236}">
                <a16:creationId xmlns:a16="http://schemas.microsoft.com/office/drawing/2014/main" id="{A2104A31-F4BF-6D4A-B17E-511134C316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2235" y="1822345"/>
            <a:ext cx="2241799" cy="321155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D5A1B-09F1-C604-55E8-CB351256D8F7}"/>
              </a:ext>
            </a:extLst>
          </p:cNvPr>
          <p:cNvSpPr txBox="1"/>
          <p:nvPr userDrawn="1"/>
        </p:nvSpPr>
        <p:spPr>
          <a:xfrm>
            <a:off x="2091963" y="4206358"/>
            <a:ext cx="467610" cy="830997"/>
          </a:xfrm>
          <a:prstGeom prst="rect">
            <a:avLst/>
          </a:prstGeom>
          <a:noFill/>
        </p:spPr>
        <p:txBody>
          <a:bodyPr wrap="none" lIns="0" tIns="0" rIns="144000" bIns="0" rtlCol="0" anchor="b" anchorCtr="0">
            <a:spAutoFit/>
          </a:bodyPr>
          <a:lstStyle/>
          <a:p>
            <a:pPr algn="r"/>
            <a:r>
              <a:rPr lang="en-GB" sz="5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6C95EA-A3FC-537D-149B-76B001B1A6A5}"/>
              </a:ext>
            </a:extLst>
          </p:cNvPr>
          <p:cNvSpPr txBox="1"/>
          <p:nvPr userDrawn="1"/>
        </p:nvSpPr>
        <p:spPr>
          <a:xfrm>
            <a:off x="4312197" y="4206358"/>
            <a:ext cx="563791" cy="830997"/>
          </a:xfrm>
          <a:prstGeom prst="rect">
            <a:avLst/>
          </a:prstGeom>
          <a:noFill/>
        </p:spPr>
        <p:txBody>
          <a:bodyPr wrap="none" lIns="0" tIns="0" rIns="144000" bIns="0" rtlCol="0" anchor="b" anchorCtr="0">
            <a:spAutoFit/>
          </a:bodyPr>
          <a:lstStyle/>
          <a:p>
            <a:pPr algn="r"/>
            <a:r>
              <a:rPr lang="en-GB" sz="5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9F103E-8ECF-39F4-1028-11DE3D95AF38}"/>
              </a:ext>
            </a:extLst>
          </p:cNvPr>
          <p:cNvSpPr txBox="1"/>
          <p:nvPr userDrawn="1"/>
        </p:nvSpPr>
        <p:spPr>
          <a:xfrm>
            <a:off x="6628613" y="4206358"/>
            <a:ext cx="586233" cy="830997"/>
          </a:xfrm>
          <a:prstGeom prst="rect">
            <a:avLst/>
          </a:prstGeom>
          <a:noFill/>
        </p:spPr>
        <p:txBody>
          <a:bodyPr wrap="none" lIns="0" tIns="0" rIns="144000" bIns="0" rtlCol="0" anchor="b" anchorCtr="0">
            <a:spAutoFit/>
          </a:bodyPr>
          <a:lstStyle/>
          <a:p>
            <a:pPr algn="r"/>
            <a:r>
              <a:rPr lang="en-GB" sz="5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073B02-2067-C1A0-E633-5D6C7B1CBD32}"/>
              </a:ext>
            </a:extLst>
          </p:cNvPr>
          <p:cNvSpPr txBox="1"/>
          <p:nvPr userDrawn="1"/>
        </p:nvSpPr>
        <p:spPr>
          <a:xfrm>
            <a:off x="11321125" y="4206358"/>
            <a:ext cx="566997" cy="830997"/>
          </a:xfrm>
          <a:prstGeom prst="rect">
            <a:avLst/>
          </a:prstGeom>
          <a:noFill/>
        </p:spPr>
        <p:txBody>
          <a:bodyPr wrap="none" lIns="0" tIns="0" rIns="144000" bIns="0" rtlCol="0" anchor="b" anchorCtr="0">
            <a:spAutoFit/>
          </a:bodyPr>
          <a:lstStyle/>
          <a:p>
            <a:pPr algn="r"/>
            <a:r>
              <a:rPr lang="en-GB" sz="5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591CD-4D76-57BE-9417-83E9543E8900}"/>
              </a:ext>
            </a:extLst>
          </p:cNvPr>
          <p:cNvSpPr txBox="1"/>
          <p:nvPr userDrawn="1"/>
        </p:nvSpPr>
        <p:spPr>
          <a:xfrm>
            <a:off x="8947905" y="4206358"/>
            <a:ext cx="589439" cy="830997"/>
          </a:xfrm>
          <a:prstGeom prst="rect">
            <a:avLst/>
          </a:prstGeom>
          <a:noFill/>
        </p:spPr>
        <p:txBody>
          <a:bodyPr wrap="none" lIns="0" tIns="0" rIns="144000" bIns="0" rtlCol="0" anchor="b" anchorCtr="0">
            <a:spAutoFit/>
          </a:bodyPr>
          <a:lstStyle/>
          <a:p>
            <a:pPr algn="r"/>
            <a:r>
              <a:rPr lang="en-GB" sz="5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" name="INPUT Title">
            <a:extLst>
              <a:ext uri="{FF2B5EF4-FFF2-40B4-BE49-F238E27FC236}">
                <a16:creationId xmlns:a16="http://schemas.microsoft.com/office/drawing/2014/main" id="{C3D6DA95-5A46-CC4D-C410-0DD096EA3570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5 items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580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ff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4CD0A23-791D-CD06-992D-BAAF85BFD602}"/>
              </a:ext>
            </a:extLst>
          </p:cNvPr>
          <p:cNvSpPr/>
          <p:nvPr userDrawn="1"/>
        </p:nvSpPr>
        <p:spPr>
          <a:xfrm rot="5400000">
            <a:off x="991782" y="596511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057D826-4EC4-6C08-2F18-6BF8B79ACDBC}"/>
              </a:ext>
            </a:extLst>
          </p:cNvPr>
          <p:cNvSpPr/>
          <p:nvPr userDrawn="1"/>
        </p:nvSpPr>
        <p:spPr>
          <a:xfrm rot="5400000">
            <a:off x="4842030" y="596511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7830A19-3D73-3FF6-4AC7-0F05C13FFC74}"/>
              </a:ext>
            </a:extLst>
          </p:cNvPr>
          <p:cNvSpPr/>
          <p:nvPr userDrawn="1"/>
        </p:nvSpPr>
        <p:spPr>
          <a:xfrm rot="5400000">
            <a:off x="8692279" y="596512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F8462A-BF3F-3D7A-111E-F8D7AA838BBA}"/>
              </a:ext>
            </a:extLst>
          </p:cNvPr>
          <p:cNvSpPr/>
          <p:nvPr userDrawn="1"/>
        </p:nvSpPr>
        <p:spPr>
          <a:xfrm rot="5400000">
            <a:off x="991782" y="3204244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49654E-DF2D-993B-6BB9-DB667627E785}"/>
              </a:ext>
            </a:extLst>
          </p:cNvPr>
          <p:cNvSpPr/>
          <p:nvPr userDrawn="1"/>
        </p:nvSpPr>
        <p:spPr>
          <a:xfrm rot="5400000">
            <a:off x="4842030" y="3204244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993653A-2F01-EC87-F21E-AAFAB89872CA}"/>
              </a:ext>
            </a:extLst>
          </p:cNvPr>
          <p:cNvSpPr/>
          <p:nvPr userDrawn="1"/>
        </p:nvSpPr>
        <p:spPr>
          <a:xfrm rot="5400000">
            <a:off x="8692279" y="3204245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INPUT Title">
            <a:extLst>
              <a:ext uri="{FF2B5EF4-FFF2-40B4-BE49-F238E27FC236}">
                <a16:creationId xmlns:a16="http://schemas.microsoft.com/office/drawing/2014/main" id="{06D22EAD-B4A7-C310-5019-4FE2461722D6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grid 6 items</a:t>
            </a:r>
            <a:endParaRPr lang="en-GB"/>
          </a:p>
        </p:txBody>
      </p:sp>
      <p:sp>
        <p:nvSpPr>
          <p:cNvPr id="29" name="Number 1">
            <a:extLst>
              <a:ext uri="{FF2B5EF4-FFF2-40B4-BE49-F238E27FC236}">
                <a16:creationId xmlns:a16="http://schemas.microsoft.com/office/drawing/2014/main" id="{A8084856-5400-58FE-1DAC-09F19785C047}"/>
              </a:ext>
            </a:extLst>
          </p:cNvPr>
          <p:cNvSpPr txBox="1"/>
          <p:nvPr userDrawn="1"/>
        </p:nvSpPr>
        <p:spPr>
          <a:xfrm>
            <a:off x="7024928" y="261153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Number 1">
            <a:extLst>
              <a:ext uri="{FF2B5EF4-FFF2-40B4-BE49-F238E27FC236}">
                <a16:creationId xmlns:a16="http://schemas.microsoft.com/office/drawing/2014/main" id="{BAD90988-C765-45C1-29AD-35EEA4C8ED67}"/>
              </a:ext>
            </a:extLst>
          </p:cNvPr>
          <p:cNvSpPr txBox="1"/>
          <p:nvPr userDrawn="1"/>
        </p:nvSpPr>
        <p:spPr>
          <a:xfrm>
            <a:off x="10884585" y="261153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Number 1">
            <a:extLst>
              <a:ext uri="{FF2B5EF4-FFF2-40B4-BE49-F238E27FC236}">
                <a16:creationId xmlns:a16="http://schemas.microsoft.com/office/drawing/2014/main" id="{33707FEA-CEA0-EBBD-E40F-84C07A05C424}"/>
              </a:ext>
            </a:extLst>
          </p:cNvPr>
          <p:cNvSpPr txBox="1"/>
          <p:nvPr userDrawn="1"/>
        </p:nvSpPr>
        <p:spPr>
          <a:xfrm>
            <a:off x="7024928" y="522773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Number 1">
            <a:extLst>
              <a:ext uri="{FF2B5EF4-FFF2-40B4-BE49-F238E27FC236}">
                <a16:creationId xmlns:a16="http://schemas.microsoft.com/office/drawing/2014/main" id="{023178AE-8747-B77C-EEF4-775488BEDBAA}"/>
              </a:ext>
            </a:extLst>
          </p:cNvPr>
          <p:cNvSpPr txBox="1"/>
          <p:nvPr userDrawn="1"/>
        </p:nvSpPr>
        <p:spPr>
          <a:xfrm>
            <a:off x="10884585" y="522773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INPUT Box 1">
            <a:extLst>
              <a:ext uri="{FF2B5EF4-FFF2-40B4-BE49-F238E27FC236}">
                <a16:creationId xmlns:a16="http://schemas.microsoft.com/office/drawing/2014/main" id="{D9849DF8-B413-3F37-8880-2C0A7915AA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616" y="1228524"/>
            <a:ext cx="3738096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1" name="INPUT Box 1">
            <a:extLst>
              <a:ext uri="{FF2B5EF4-FFF2-40B4-BE49-F238E27FC236}">
                <a16:creationId xmlns:a16="http://schemas.microsoft.com/office/drawing/2014/main" id="{186C5E96-F7F2-4A88-DF7C-ED96D7E66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616" y="3827791"/>
            <a:ext cx="3738096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4</a:t>
            </a:r>
            <a:endParaRPr lang="en-GB"/>
          </a:p>
        </p:txBody>
      </p:sp>
      <p:sp>
        <p:nvSpPr>
          <p:cNvPr id="13" name="Number 1">
            <a:extLst>
              <a:ext uri="{FF2B5EF4-FFF2-40B4-BE49-F238E27FC236}">
                <a16:creationId xmlns:a16="http://schemas.microsoft.com/office/drawing/2014/main" id="{FAB80F8C-AE55-884B-2C76-1E79DCEB23FE}"/>
              </a:ext>
            </a:extLst>
          </p:cNvPr>
          <p:cNvSpPr txBox="1"/>
          <p:nvPr userDrawn="1"/>
        </p:nvSpPr>
        <p:spPr>
          <a:xfrm>
            <a:off x="3275250" y="261153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Number 1">
            <a:extLst>
              <a:ext uri="{FF2B5EF4-FFF2-40B4-BE49-F238E27FC236}">
                <a16:creationId xmlns:a16="http://schemas.microsoft.com/office/drawing/2014/main" id="{FD09D7A4-48BF-9DA1-C755-22F2A18F4BEE}"/>
              </a:ext>
            </a:extLst>
          </p:cNvPr>
          <p:cNvSpPr txBox="1"/>
          <p:nvPr userDrawn="1"/>
        </p:nvSpPr>
        <p:spPr>
          <a:xfrm>
            <a:off x="3190580" y="5227739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INPUT Box 1">
            <a:extLst>
              <a:ext uri="{FF2B5EF4-FFF2-40B4-BE49-F238E27FC236}">
                <a16:creationId xmlns:a16="http://schemas.microsoft.com/office/drawing/2014/main" id="{7A4271A7-9F48-D6EF-0E5E-4213B3B26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2016" y="1228524"/>
            <a:ext cx="3738096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7" name="INPUT Box 1">
            <a:extLst>
              <a:ext uri="{FF2B5EF4-FFF2-40B4-BE49-F238E27FC236}">
                <a16:creationId xmlns:a16="http://schemas.microsoft.com/office/drawing/2014/main" id="{9B4B2765-6514-D03A-C452-FA3DEFC5F1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57416" y="1228524"/>
            <a:ext cx="3738096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4388B241-88FC-4B05-B1D9-8350725017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2016" y="3827791"/>
            <a:ext cx="3738096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5</a:t>
            </a:r>
            <a:endParaRPr lang="en-GB"/>
          </a:p>
        </p:txBody>
      </p:sp>
      <p:sp>
        <p:nvSpPr>
          <p:cNvPr id="19" name="INPUT Box 1">
            <a:extLst>
              <a:ext uri="{FF2B5EF4-FFF2-40B4-BE49-F238E27FC236}">
                <a16:creationId xmlns:a16="http://schemas.microsoft.com/office/drawing/2014/main" id="{8858022B-D1A9-70C4-87B5-2BBCEB260B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7416" y="3827791"/>
            <a:ext cx="3738096" cy="2491011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98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03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429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907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1637818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2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96358"/>
            <a:ext cx="4308598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398" y="1696358"/>
            <a:ext cx="4308601" cy="6405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6224976" y="1696358"/>
            <a:ext cx="4179621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9619" y="1696358"/>
            <a:ext cx="4164979" cy="6405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2" name="INPUT Box 1">
            <a:extLst>
              <a:ext uri="{FF2B5EF4-FFF2-40B4-BE49-F238E27FC236}">
                <a16:creationId xmlns:a16="http://schemas.microsoft.com/office/drawing/2014/main" id="{4BA1E4CA-A087-0D61-849F-D1FC622A9B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7398" y="2466870"/>
            <a:ext cx="4308599" cy="2830238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1</a:t>
            </a:r>
            <a:endParaRPr lang="en-GB"/>
          </a:p>
        </p:txBody>
      </p:sp>
      <p:sp>
        <p:nvSpPr>
          <p:cNvPr id="4" name="INPUT Box 1">
            <a:extLst>
              <a:ext uri="{FF2B5EF4-FFF2-40B4-BE49-F238E27FC236}">
                <a16:creationId xmlns:a16="http://schemas.microsoft.com/office/drawing/2014/main" id="{971DFE45-27EC-58ED-1AEB-98B3AAD14C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4977" y="2466870"/>
            <a:ext cx="4179620" cy="2830238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815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6405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6405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6405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0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  <p:sp>
        <p:nvSpPr>
          <p:cNvPr id="2" name="INPUT Box 1">
            <a:extLst>
              <a:ext uri="{FF2B5EF4-FFF2-40B4-BE49-F238E27FC236}">
                <a16:creationId xmlns:a16="http://schemas.microsoft.com/office/drawing/2014/main" id="{70B131B2-DAB8-C7F8-2354-9F29A8C4B2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87401" y="2396533"/>
            <a:ext cx="2776654" cy="283825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1</a:t>
            </a:r>
            <a:endParaRPr lang="en-GB"/>
          </a:p>
        </p:txBody>
      </p:sp>
      <p:sp>
        <p:nvSpPr>
          <p:cNvPr id="4" name="INPUT Box 1">
            <a:extLst>
              <a:ext uri="{FF2B5EF4-FFF2-40B4-BE49-F238E27FC236}">
                <a16:creationId xmlns:a16="http://schemas.microsoft.com/office/drawing/2014/main" id="{65BFE708-91E2-28F4-6A57-9D4B4690E4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3033" y="2396532"/>
            <a:ext cx="2776654" cy="283825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2</a:t>
            </a:r>
            <a:endParaRPr lang="en-GB"/>
          </a:p>
        </p:txBody>
      </p:sp>
      <p:sp>
        <p:nvSpPr>
          <p:cNvPr id="5" name="INPUT Box 1">
            <a:extLst>
              <a:ext uri="{FF2B5EF4-FFF2-40B4-BE49-F238E27FC236}">
                <a16:creationId xmlns:a16="http://schemas.microsoft.com/office/drawing/2014/main" id="{DCA21CE1-68C0-043F-6284-D83D25B9D2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7007" y="2396532"/>
            <a:ext cx="2776654" cy="283825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053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N x Client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AIN URL">
            <a:extLst>
              <a:ext uri="{FF2B5EF4-FFF2-40B4-BE49-F238E27FC236}">
                <a16:creationId xmlns:a16="http://schemas.microsoft.com/office/drawing/2014/main" id="{1ECCAD10-8E0A-884F-B61B-796A8446B477}"/>
              </a:ext>
            </a:extLst>
          </p:cNvPr>
          <p:cNvSpPr txBox="1"/>
          <p:nvPr userDrawn="1"/>
        </p:nvSpPr>
        <p:spPr>
          <a:xfrm>
            <a:off x="10792551" y="6172427"/>
            <a:ext cx="1074329" cy="21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bg1"/>
                </a:solidFill>
                <a:latin typeface="Inter Tight"/>
                <a:ea typeface="Inter Tight"/>
                <a:cs typeface="Inter Tight"/>
                <a:sym typeface="Inter Tight"/>
              </a:rPr>
              <a:t>thisisgain.com</a:t>
            </a:r>
            <a:endParaRPr sz="1200" b="1">
              <a:solidFill>
                <a:schemeClr val="bg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2B460E13-A03B-DB42-3D51-51F0328EF2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3934"/>
            <a:ext cx="12192001" cy="3892549"/>
          </a:xfrm>
          <a:prstGeom prst="rect">
            <a:avLst/>
          </a:prstGeom>
        </p:spPr>
      </p:pic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7C004-0FA9-23C9-A779-34C015D49B1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tx1"/>
                </a:solidFill>
              </a:rPr>
              <a:t>thisisgain.com</a:t>
            </a:r>
            <a:endParaRPr lang="en-GB" sz="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45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06D22EAD-B4A7-C310-5019-4FE2461722D6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4 items</a:t>
            </a:r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8BC61A5-3C01-4943-4E40-54ED8077177C}"/>
              </a:ext>
            </a:extLst>
          </p:cNvPr>
          <p:cNvSpPr/>
          <p:nvPr userDrawn="1"/>
        </p:nvSpPr>
        <p:spPr>
          <a:xfrm>
            <a:off x="37018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290308CC-B2DC-33A6-E1F0-C3C5CF659D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181" y="1630427"/>
            <a:ext cx="2776654" cy="6405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AC62C7A-F3DA-4677-911A-A4F11C8BDB60}"/>
              </a:ext>
            </a:extLst>
          </p:cNvPr>
          <p:cNvSpPr/>
          <p:nvPr userDrawn="1"/>
        </p:nvSpPr>
        <p:spPr>
          <a:xfrm>
            <a:off x="327581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91EEA7B4-A8CE-B797-CFBE-66D310F67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5812" y="1630427"/>
            <a:ext cx="2776654" cy="6405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AA66F44-2115-EE0D-DE82-B0C1B2F4621C}"/>
              </a:ext>
            </a:extLst>
          </p:cNvPr>
          <p:cNvSpPr/>
          <p:nvPr userDrawn="1"/>
        </p:nvSpPr>
        <p:spPr>
          <a:xfrm>
            <a:off x="618144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INPUT Box 1">
            <a:extLst>
              <a:ext uri="{FF2B5EF4-FFF2-40B4-BE49-F238E27FC236}">
                <a16:creationId xmlns:a16="http://schemas.microsoft.com/office/drawing/2014/main" id="{BC753B66-9D20-A520-C18C-E46F1FAED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443" y="1630427"/>
            <a:ext cx="2776654" cy="6405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D9C9E20-B35B-83D4-4E70-F9AB0F7D5D13}"/>
              </a:ext>
            </a:extLst>
          </p:cNvPr>
          <p:cNvSpPr/>
          <p:nvPr userDrawn="1"/>
        </p:nvSpPr>
        <p:spPr>
          <a:xfrm>
            <a:off x="9093085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INPUT Box 1">
            <a:extLst>
              <a:ext uri="{FF2B5EF4-FFF2-40B4-BE49-F238E27FC236}">
                <a16:creationId xmlns:a16="http://schemas.microsoft.com/office/drawing/2014/main" id="{DBC0047D-E19A-271D-1AF4-51B74F6EB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3085" y="1630427"/>
            <a:ext cx="2776654" cy="6405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4</a:t>
            </a:r>
            <a:endParaRPr lang="en-GB"/>
          </a:p>
        </p:txBody>
      </p:sp>
      <p:sp>
        <p:nvSpPr>
          <p:cNvPr id="2" name="INPUT Box 1">
            <a:extLst>
              <a:ext uri="{FF2B5EF4-FFF2-40B4-BE49-F238E27FC236}">
                <a16:creationId xmlns:a16="http://schemas.microsoft.com/office/drawing/2014/main" id="{CD227234-856D-8DB3-198F-62D1990AAA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181" y="2396532"/>
            <a:ext cx="2776654" cy="283825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1</a:t>
            </a:r>
            <a:endParaRPr lang="en-GB"/>
          </a:p>
        </p:txBody>
      </p:sp>
      <p:sp>
        <p:nvSpPr>
          <p:cNvPr id="5" name="INPUT Box 1">
            <a:extLst>
              <a:ext uri="{FF2B5EF4-FFF2-40B4-BE49-F238E27FC236}">
                <a16:creationId xmlns:a16="http://schemas.microsoft.com/office/drawing/2014/main" id="{CA638207-1105-6DFE-6BB3-3F82663A5A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4154" y="2396532"/>
            <a:ext cx="2776654" cy="283825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2</a:t>
            </a:r>
            <a:endParaRPr lang="en-GB"/>
          </a:p>
        </p:txBody>
      </p:sp>
      <p:sp>
        <p:nvSpPr>
          <p:cNvPr id="6" name="INPUT Box 1">
            <a:extLst>
              <a:ext uri="{FF2B5EF4-FFF2-40B4-BE49-F238E27FC236}">
                <a16:creationId xmlns:a16="http://schemas.microsoft.com/office/drawing/2014/main" id="{EBD17D94-9DC9-0E01-F5D9-8078719435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3103" y="2396532"/>
            <a:ext cx="2776654" cy="283825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3</a:t>
            </a:r>
            <a:endParaRPr lang="en-GB"/>
          </a:p>
        </p:txBody>
      </p:sp>
      <p:sp>
        <p:nvSpPr>
          <p:cNvPr id="7" name="INPUT Box 1">
            <a:extLst>
              <a:ext uri="{FF2B5EF4-FFF2-40B4-BE49-F238E27FC236}">
                <a16:creationId xmlns:a16="http://schemas.microsoft.com/office/drawing/2014/main" id="{86054301-001D-8EF1-18DA-17A3C63ECC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87125" y="2396532"/>
            <a:ext cx="2776654" cy="283825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044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8BC61A5-3C01-4943-4E40-54ED8077177C}"/>
              </a:ext>
            </a:extLst>
          </p:cNvPr>
          <p:cNvSpPr/>
          <p:nvPr userDrawn="1"/>
        </p:nvSpPr>
        <p:spPr>
          <a:xfrm rot="5400000">
            <a:off x="1962265" y="-364119"/>
            <a:ext cx="2507938" cy="5649589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7203B41-63A0-AC71-A551-38C98FC3E38E}"/>
              </a:ext>
            </a:extLst>
          </p:cNvPr>
          <p:cNvSpPr/>
          <p:nvPr userDrawn="1"/>
        </p:nvSpPr>
        <p:spPr>
          <a:xfrm rot="5400000">
            <a:off x="7736534" y="-364117"/>
            <a:ext cx="2507938" cy="564958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INPUT Title">
            <a:extLst>
              <a:ext uri="{FF2B5EF4-FFF2-40B4-BE49-F238E27FC236}">
                <a16:creationId xmlns:a16="http://schemas.microsoft.com/office/drawing/2014/main" id="{06D22EAD-B4A7-C310-5019-4FE2461722D6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grid 4 items</a:t>
            </a:r>
            <a:endParaRPr lang="en-GB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1353282-E046-B513-B423-61A7971E83DD}"/>
              </a:ext>
            </a:extLst>
          </p:cNvPr>
          <p:cNvSpPr/>
          <p:nvPr userDrawn="1"/>
        </p:nvSpPr>
        <p:spPr>
          <a:xfrm rot="5400000">
            <a:off x="1962265" y="2252081"/>
            <a:ext cx="2507938" cy="5649589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9D56562-1B4D-390B-D983-8F3AAD243EC2}"/>
              </a:ext>
            </a:extLst>
          </p:cNvPr>
          <p:cNvSpPr/>
          <p:nvPr userDrawn="1"/>
        </p:nvSpPr>
        <p:spPr>
          <a:xfrm rot="5400000">
            <a:off x="7736534" y="2252083"/>
            <a:ext cx="2507938" cy="564958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INPUT Box 1">
            <a:extLst>
              <a:ext uri="{FF2B5EF4-FFF2-40B4-BE49-F238E27FC236}">
                <a16:creationId xmlns:a16="http://schemas.microsoft.com/office/drawing/2014/main" id="{D9849DF8-B413-3F37-8880-2C0A7915AA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616" y="1213586"/>
            <a:ext cx="5649590" cy="6128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18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38" name="INPUT Box 1">
            <a:extLst>
              <a:ext uri="{FF2B5EF4-FFF2-40B4-BE49-F238E27FC236}">
                <a16:creationId xmlns:a16="http://schemas.microsoft.com/office/drawing/2014/main" id="{9898D6BC-1083-00AB-0F05-8AFF315BDA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5710" y="1213586"/>
            <a:ext cx="5649586" cy="6128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18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42" name="INPUT Box 1">
            <a:extLst>
              <a:ext uri="{FF2B5EF4-FFF2-40B4-BE49-F238E27FC236}">
                <a16:creationId xmlns:a16="http://schemas.microsoft.com/office/drawing/2014/main" id="{1F28C5EA-2398-29CB-CBB8-1403CE30C1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616" y="3829786"/>
            <a:ext cx="5649590" cy="6128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18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  <p:sp>
        <p:nvSpPr>
          <p:cNvPr id="44" name="INPUT Box 1">
            <a:extLst>
              <a:ext uri="{FF2B5EF4-FFF2-40B4-BE49-F238E27FC236}">
                <a16:creationId xmlns:a16="http://schemas.microsoft.com/office/drawing/2014/main" id="{D37A16EF-A6B1-B273-F1AC-DF82FE4B5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5710" y="3829786"/>
            <a:ext cx="5649586" cy="612815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18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4</a:t>
            </a:r>
            <a:endParaRPr lang="en-GB"/>
          </a:p>
        </p:txBody>
      </p:sp>
      <p:sp>
        <p:nvSpPr>
          <p:cNvPr id="2" name="INPUT Box 1">
            <a:extLst>
              <a:ext uri="{FF2B5EF4-FFF2-40B4-BE49-F238E27FC236}">
                <a16:creationId xmlns:a16="http://schemas.microsoft.com/office/drawing/2014/main" id="{2154C60A-6B12-5099-D3C2-EB9DF749EE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166" y="1934662"/>
            <a:ext cx="5657311" cy="1786863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1</a:t>
            </a:r>
            <a:endParaRPr lang="en-GB"/>
          </a:p>
        </p:txBody>
      </p:sp>
      <p:sp>
        <p:nvSpPr>
          <p:cNvPr id="6" name="INPUT Box 1">
            <a:extLst>
              <a:ext uri="{FF2B5EF4-FFF2-40B4-BE49-F238E27FC236}">
                <a16:creationId xmlns:a16="http://schemas.microsoft.com/office/drawing/2014/main" id="{EF47BB01-4257-A532-6D11-E8F5ABDF40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5710" y="1934662"/>
            <a:ext cx="5657311" cy="1786863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2</a:t>
            </a:r>
            <a:endParaRPr lang="en-GB"/>
          </a:p>
        </p:txBody>
      </p:sp>
      <p:sp>
        <p:nvSpPr>
          <p:cNvPr id="7" name="INPUT Box 1">
            <a:extLst>
              <a:ext uri="{FF2B5EF4-FFF2-40B4-BE49-F238E27FC236}">
                <a16:creationId xmlns:a16="http://schemas.microsoft.com/office/drawing/2014/main" id="{41FE3409-4017-C852-770A-095A03950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166" y="4547234"/>
            <a:ext cx="5657311" cy="1786864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3</a:t>
            </a:r>
            <a:endParaRPr lang="en-GB"/>
          </a:p>
        </p:txBody>
      </p:sp>
      <p:sp>
        <p:nvSpPr>
          <p:cNvPr id="8" name="INPUT Box 1">
            <a:extLst>
              <a:ext uri="{FF2B5EF4-FFF2-40B4-BE49-F238E27FC236}">
                <a16:creationId xmlns:a16="http://schemas.microsoft.com/office/drawing/2014/main" id="{A72A44AE-2992-B33D-71A3-E0C6E42A9E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5710" y="4547234"/>
            <a:ext cx="5657311" cy="1786864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723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EB59EE5-EF5B-AE0A-B786-ED758E551A88}"/>
              </a:ext>
            </a:extLst>
          </p:cNvPr>
          <p:cNvSpPr/>
          <p:nvPr userDrawn="1"/>
        </p:nvSpPr>
        <p:spPr>
          <a:xfrm>
            <a:off x="288197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956AFCE-8D08-FF04-8415-A15B565468F7}"/>
              </a:ext>
            </a:extLst>
          </p:cNvPr>
          <p:cNvSpPr/>
          <p:nvPr userDrawn="1"/>
        </p:nvSpPr>
        <p:spPr>
          <a:xfrm>
            <a:off x="2624997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F9B88B7-BD72-6E33-A5E4-109B0086A21B}"/>
              </a:ext>
            </a:extLst>
          </p:cNvPr>
          <p:cNvSpPr/>
          <p:nvPr userDrawn="1"/>
        </p:nvSpPr>
        <p:spPr>
          <a:xfrm>
            <a:off x="4961797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AC38AB-B8CA-50F4-6D2E-B01BE3BCFCA7}"/>
              </a:ext>
            </a:extLst>
          </p:cNvPr>
          <p:cNvSpPr/>
          <p:nvPr userDrawn="1"/>
        </p:nvSpPr>
        <p:spPr>
          <a:xfrm>
            <a:off x="7298597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3C3C909-3DF2-684D-5DBF-3379FFD72C3A}"/>
              </a:ext>
            </a:extLst>
          </p:cNvPr>
          <p:cNvSpPr/>
          <p:nvPr userDrawn="1"/>
        </p:nvSpPr>
        <p:spPr>
          <a:xfrm>
            <a:off x="9635398" y="1822344"/>
            <a:ext cx="2277869" cy="32115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INPUT Box 5">
            <a:extLst>
              <a:ext uri="{FF2B5EF4-FFF2-40B4-BE49-F238E27FC236}">
                <a16:creationId xmlns:a16="http://schemas.microsoft.com/office/drawing/2014/main" id="{2261B8E0-8E69-0445-7B8D-7AB278D8DE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35397" y="1822344"/>
            <a:ext cx="2277868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5</a:t>
            </a:r>
            <a:endParaRPr lang="en-GB"/>
          </a:p>
        </p:txBody>
      </p:sp>
      <p:sp>
        <p:nvSpPr>
          <p:cNvPr id="13" name="INPUT Box 4">
            <a:extLst>
              <a:ext uri="{FF2B5EF4-FFF2-40B4-BE49-F238E27FC236}">
                <a16:creationId xmlns:a16="http://schemas.microsoft.com/office/drawing/2014/main" id="{ACF3E088-4617-A3DF-BDF0-DACEC2AE49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8596" y="1822345"/>
            <a:ext cx="2277869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4</a:t>
            </a:r>
            <a:endParaRPr lang="en-GB"/>
          </a:p>
        </p:txBody>
      </p:sp>
      <p:sp>
        <p:nvSpPr>
          <p:cNvPr id="12" name="INPUT Box 3">
            <a:extLst>
              <a:ext uri="{FF2B5EF4-FFF2-40B4-BE49-F238E27FC236}">
                <a16:creationId xmlns:a16="http://schemas.microsoft.com/office/drawing/2014/main" id="{AB68D109-7871-DD37-CD9E-D8320E4700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1797" y="1822345"/>
            <a:ext cx="2277868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  <p:sp>
        <p:nvSpPr>
          <p:cNvPr id="11" name="INPUT Box 2">
            <a:extLst>
              <a:ext uri="{FF2B5EF4-FFF2-40B4-BE49-F238E27FC236}">
                <a16:creationId xmlns:a16="http://schemas.microsoft.com/office/drawing/2014/main" id="{C1625E45-434B-43ED-292A-72005BBCEB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24997" y="1822345"/>
            <a:ext cx="2277868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0" name="INPUT Box 1">
            <a:extLst>
              <a:ext uri="{FF2B5EF4-FFF2-40B4-BE49-F238E27FC236}">
                <a16:creationId xmlns:a16="http://schemas.microsoft.com/office/drawing/2014/main" id="{A2104A31-F4BF-6D4A-B17E-511134C316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897" y="1822345"/>
            <a:ext cx="2273168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3" name="INPUT Title">
            <a:extLst>
              <a:ext uri="{FF2B5EF4-FFF2-40B4-BE49-F238E27FC236}">
                <a16:creationId xmlns:a16="http://schemas.microsoft.com/office/drawing/2014/main" id="{C3D6DA95-5A46-CC4D-C410-0DD096EA3570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5 items</a:t>
            </a:r>
            <a:endParaRPr lang="en-GB"/>
          </a:p>
        </p:txBody>
      </p:sp>
      <p:sp>
        <p:nvSpPr>
          <p:cNvPr id="5" name="INPUT Box 1">
            <a:extLst>
              <a:ext uri="{FF2B5EF4-FFF2-40B4-BE49-F238E27FC236}">
                <a16:creationId xmlns:a16="http://schemas.microsoft.com/office/drawing/2014/main" id="{7459274C-8893-0B63-B1DC-BD16676D35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197" y="2512087"/>
            <a:ext cx="2285593" cy="252180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1</a:t>
            </a:r>
            <a:endParaRPr lang="en-GB"/>
          </a:p>
        </p:txBody>
      </p:sp>
      <p:sp>
        <p:nvSpPr>
          <p:cNvPr id="6" name="INPUT Box 1">
            <a:extLst>
              <a:ext uri="{FF2B5EF4-FFF2-40B4-BE49-F238E27FC236}">
                <a16:creationId xmlns:a16="http://schemas.microsoft.com/office/drawing/2014/main" id="{36D0FD7B-DEA6-266D-47ED-2151B9C6A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24439" y="2512087"/>
            <a:ext cx="2285593" cy="252180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2</a:t>
            </a:r>
            <a:endParaRPr lang="en-GB"/>
          </a:p>
        </p:txBody>
      </p:sp>
      <p:sp>
        <p:nvSpPr>
          <p:cNvPr id="7" name="INPUT Box 1">
            <a:extLst>
              <a:ext uri="{FF2B5EF4-FFF2-40B4-BE49-F238E27FC236}">
                <a16:creationId xmlns:a16="http://schemas.microsoft.com/office/drawing/2014/main" id="{839F84B0-4072-BB8F-C5BA-2FCD10EF16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60681" y="2512087"/>
            <a:ext cx="2285593" cy="252180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3</a:t>
            </a:r>
            <a:endParaRPr lang="en-GB"/>
          </a:p>
        </p:txBody>
      </p:sp>
      <p:sp>
        <p:nvSpPr>
          <p:cNvPr id="8" name="INPUT Box 1">
            <a:extLst>
              <a:ext uri="{FF2B5EF4-FFF2-40B4-BE49-F238E27FC236}">
                <a16:creationId xmlns:a16="http://schemas.microsoft.com/office/drawing/2014/main" id="{D85E9155-5B78-69E4-CBD9-F4C45030EC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6923" y="2512087"/>
            <a:ext cx="2285593" cy="252180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4</a:t>
            </a:r>
            <a:endParaRPr lang="en-GB"/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E163DE20-443D-4FA8-D8E5-2F746DF79E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38189" y="2512087"/>
            <a:ext cx="2285593" cy="2521807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968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ff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4CD0A23-791D-CD06-992D-BAAF85BFD602}"/>
              </a:ext>
            </a:extLst>
          </p:cNvPr>
          <p:cNvSpPr/>
          <p:nvPr userDrawn="1"/>
        </p:nvSpPr>
        <p:spPr>
          <a:xfrm rot="5400000">
            <a:off x="991782" y="591621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057D826-4EC4-6C08-2F18-6BF8B79ACDBC}"/>
              </a:ext>
            </a:extLst>
          </p:cNvPr>
          <p:cNvSpPr/>
          <p:nvPr userDrawn="1"/>
        </p:nvSpPr>
        <p:spPr>
          <a:xfrm rot="5400000">
            <a:off x="4842030" y="591621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7830A19-3D73-3FF6-4AC7-0F05C13FFC74}"/>
              </a:ext>
            </a:extLst>
          </p:cNvPr>
          <p:cNvSpPr/>
          <p:nvPr userDrawn="1"/>
        </p:nvSpPr>
        <p:spPr>
          <a:xfrm rot="5400000">
            <a:off x="8692279" y="591621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F8462A-BF3F-3D7A-111E-F8D7AA838BBA}"/>
              </a:ext>
            </a:extLst>
          </p:cNvPr>
          <p:cNvSpPr/>
          <p:nvPr userDrawn="1"/>
        </p:nvSpPr>
        <p:spPr>
          <a:xfrm rot="5400000">
            <a:off x="991782" y="3199354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49654E-DF2D-993B-6BB9-DB667627E785}"/>
              </a:ext>
            </a:extLst>
          </p:cNvPr>
          <p:cNvSpPr/>
          <p:nvPr userDrawn="1"/>
        </p:nvSpPr>
        <p:spPr>
          <a:xfrm rot="5400000">
            <a:off x="4842030" y="3199354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993653A-2F01-EC87-F21E-AAFAB89872CA}"/>
              </a:ext>
            </a:extLst>
          </p:cNvPr>
          <p:cNvSpPr/>
          <p:nvPr userDrawn="1"/>
        </p:nvSpPr>
        <p:spPr>
          <a:xfrm rot="5400000">
            <a:off x="8692279" y="3199354"/>
            <a:ext cx="2507938" cy="3738096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INPUT Title">
            <a:extLst>
              <a:ext uri="{FF2B5EF4-FFF2-40B4-BE49-F238E27FC236}">
                <a16:creationId xmlns:a16="http://schemas.microsoft.com/office/drawing/2014/main" id="{06D22EAD-B4A7-C310-5019-4FE2461722D6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grid 6 items</a:t>
            </a:r>
            <a:endParaRPr lang="en-GB"/>
          </a:p>
        </p:txBody>
      </p:sp>
      <p:sp>
        <p:nvSpPr>
          <p:cNvPr id="30" name="INPUT Box 1">
            <a:extLst>
              <a:ext uri="{FF2B5EF4-FFF2-40B4-BE49-F238E27FC236}">
                <a16:creationId xmlns:a16="http://schemas.microsoft.com/office/drawing/2014/main" id="{D9849DF8-B413-3F37-8880-2C0A7915AA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703" y="1206700"/>
            <a:ext cx="3733160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1" name="INPUT Box 1">
            <a:extLst>
              <a:ext uri="{FF2B5EF4-FFF2-40B4-BE49-F238E27FC236}">
                <a16:creationId xmlns:a16="http://schemas.microsoft.com/office/drawing/2014/main" id="{186C5E96-F7F2-4A88-DF7C-ED96D7E66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703" y="3814433"/>
            <a:ext cx="3733159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4</a:t>
            </a:r>
            <a:endParaRPr lang="en-GB"/>
          </a:p>
        </p:txBody>
      </p:sp>
      <p:sp>
        <p:nvSpPr>
          <p:cNvPr id="15" name="INPUT Box 1">
            <a:extLst>
              <a:ext uri="{FF2B5EF4-FFF2-40B4-BE49-F238E27FC236}">
                <a16:creationId xmlns:a16="http://schemas.microsoft.com/office/drawing/2014/main" id="{7A4271A7-9F48-D6EF-0E5E-4213B3B26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2016" y="1206700"/>
            <a:ext cx="3738094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7" name="INPUT Box 1">
            <a:extLst>
              <a:ext uri="{FF2B5EF4-FFF2-40B4-BE49-F238E27FC236}">
                <a16:creationId xmlns:a16="http://schemas.microsoft.com/office/drawing/2014/main" id="{9B4B2765-6514-D03A-C452-FA3DEFC5F1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7198" y="1206700"/>
            <a:ext cx="3738096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4388B241-88FC-4B05-B1D9-8350725017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2015" y="3814433"/>
            <a:ext cx="3738095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5</a:t>
            </a:r>
            <a:endParaRPr lang="en-GB"/>
          </a:p>
        </p:txBody>
      </p:sp>
      <p:sp>
        <p:nvSpPr>
          <p:cNvPr id="19" name="INPUT Box 1">
            <a:extLst>
              <a:ext uri="{FF2B5EF4-FFF2-40B4-BE49-F238E27FC236}">
                <a16:creationId xmlns:a16="http://schemas.microsoft.com/office/drawing/2014/main" id="{8858022B-D1A9-70C4-87B5-2BBCEB260B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7198" y="3814433"/>
            <a:ext cx="3738096" cy="58511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>
            <a:lvl1pPr marL="0" indent="0">
              <a:buNone/>
              <a:defRPr sz="16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Item 6</a:t>
            </a:r>
            <a:endParaRPr lang="en-GB"/>
          </a:p>
        </p:txBody>
      </p:sp>
      <p:sp>
        <p:nvSpPr>
          <p:cNvPr id="4" name="INPUT Box 1">
            <a:extLst>
              <a:ext uri="{FF2B5EF4-FFF2-40B4-BE49-F238E27FC236}">
                <a16:creationId xmlns:a16="http://schemas.microsoft.com/office/drawing/2014/main" id="{7F672919-DEF8-AFE3-4CAE-EBAF4B78F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766" y="1891609"/>
            <a:ext cx="3743032" cy="1823028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1</a:t>
            </a:r>
            <a:endParaRPr lang="en-GB"/>
          </a:p>
        </p:txBody>
      </p:sp>
      <p:sp>
        <p:nvSpPr>
          <p:cNvPr id="10" name="INPUT Box 1">
            <a:extLst>
              <a:ext uri="{FF2B5EF4-FFF2-40B4-BE49-F238E27FC236}">
                <a16:creationId xmlns:a16="http://schemas.microsoft.com/office/drawing/2014/main" id="{5B07EBBA-7A21-06F9-A5E6-7ED59667AE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0285" y="1891609"/>
            <a:ext cx="3743032" cy="1823028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2</a:t>
            </a:r>
            <a:endParaRPr lang="en-GB"/>
          </a:p>
        </p:txBody>
      </p:sp>
      <p:sp>
        <p:nvSpPr>
          <p:cNvPr id="12" name="INPUT Box 1">
            <a:extLst>
              <a:ext uri="{FF2B5EF4-FFF2-40B4-BE49-F238E27FC236}">
                <a16:creationId xmlns:a16="http://schemas.microsoft.com/office/drawing/2014/main" id="{ED2D9B67-A63E-3C4E-EA11-0541B2CB36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8803" y="1891609"/>
            <a:ext cx="3743032" cy="1823028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3</a:t>
            </a:r>
            <a:endParaRPr lang="en-GB"/>
          </a:p>
        </p:txBody>
      </p:sp>
      <p:sp>
        <p:nvSpPr>
          <p:cNvPr id="16" name="INPUT Box 1">
            <a:extLst>
              <a:ext uri="{FF2B5EF4-FFF2-40B4-BE49-F238E27FC236}">
                <a16:creationId xmlns:a16="http://schemas.microsoft.com/office/drawing/2014/main" id="{885D4AC2-52D0-B934-A282-2B150F76EE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766" y="4494133"/>
            <a:ext cx="3743032" cy="1823028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4</a:t>
            </a:r>
            <a:endParaRPr lang="en-GB"/>
          </a:p>
        </p:txBody>
      </p:sp>
      <p:sp>
        <p:nvSpPr>
          <p:cNvPr id="20" name="INPUT Box 1">
            <a:extLst>
              <a:ext uri="{FF2B5EF4-FFF2-40B4-BE49-F238E27FC236}">
                <a16:creationId xmlns:a16="http://schemas.microsoft.com/office/drawing/2014/main" id="{88951F41-9DB3-4D7A-EDE9-36FA1B8063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0285" y="4494133"/>
            <a:ext cx="3743032" cy="1823028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5</a:t>
            </a:r>
            <a:endParaRPr lang="en-GB"/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1B97E226-A7AA-3C8C-3665-8CA1CFB79F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68803" y="4494133"/>
            <a:ext cx="3743032" cy="1823028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 anchor="b" anchorCtr="0">
            <a:normAutofit/>
          </a:bodyPr>
          <a:lstStyle>
            <a:lvl1pPr marL="0" indent="0">
              <a:buNone/>
              <a:defRPr sz="1400" b="0" spc="-8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Description 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35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4674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57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330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055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26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490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rgbClr val="2DCCD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277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98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867454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3711742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6581277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157DAD45-4409-8AE0-6949-C589C7426B23}"/>
              </a:ext>
            </a:extLst>
          </p:cNvPr>
          <p:cNvSpPr txBox="1"/>
          <p:nvPr userDrawn="1"/>
        </p:nvSpPr>
        <p:spPr>
          <a:xfrm>
            <a:off x="9486908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889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A2786AC-2150-8AB1-F795-76D3758534B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84480" y="1102360"/>
            <a:ext cx="11607800" cy="5288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5B3973-909E-1BF8-3DA5-8A30F8911A40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tx1"/>
                </a:solidFill>
              </a:rPr>
              <a:t>thisisgain.com</a:t>
            </a:r>
            <a:endParaRPr lang="en-GB" sz="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34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B30904-B79D-632D-259A-586934DCE2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30541377"/>
              </p:ext>
            </p:extLst>
          </p:nvPr>
        </p:nvGraphicFramePr>
        <p:xfrm>
          <a:off x="366765" y="2498225"/>
          <a:ext cx="11440044" cy="2024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06674">
                  <a:extLst>
                    <a:ext uri="{9D8B030D-6E8A-4147-A177-3AD203B41FA5}">
                      <a16:colId xmlns:a16="http://schemas.microsoft.com/office/drawing/2014/main" val="4011187248"/>
                    </a:ext>
                  </a:extLst>
                </a:gridCol>
                <a:gridCol w="1906674">
                  <a:extLst>
                    <a:ext uri="{9D8B030D-6E8A-4147-A177-3AD203B41FA5}">
                      <a16:colId xmlns:a16="http://schemas.microsoft.com/office/drawing/2014/main" val="2887864589"/>
                    </a:ext>
                  </a:extLst>
                </a:gridCol>
                <a:gridCol w="1906674">
                  <a:extLst>
                    <a:ext uri="{9D8B030D-6E8A-4147-A177-3AD203B41FA5}">
                      <a16:colId xmlns:a16="http://schemas.microsoft.com/office/drawing/2014/main" val="652935299"/>
                    </a:ext>
                  </a:extLst>
                </a:gridCol>
                <a:gridCol w="1906674">
                  <a:extLst>
                    <a:ext uri="{9D8B030D-6E8A-4147-A177-3AD203B41FA5}">
                      <a16:colId xmlns:a16="http://schemas.microsoft.com/office/drawing/2014/main" val="1493695386"/>
                    </a:ext>
                  </a:extLst>
                </a:gridCol>
                <a:gridCol w="1906674">
                  <a:extLst>
                    <a:ext uri="{9D8B030D-6E8A-4147-A177-3AD203B41FA5}">
                      <a16:colId xmlns:a16="http://schemas.microsoft.com/office/drawing/2014/main" val="4079945665"/>
                    </a:ext>
                  </a:extLst>
                </a:gridCol>
                <a:gridCol w="1906674">
                  <a:extLst>
                    <a:ext uri="{9D8B030D-6E8A-4147-A177-3AD203B41FA5}">
                      <a16:colId xmlns:a16="http://schemas.microsoft.com/office/drawing/2014/main" val="1070012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70" baseline="0"/>
                        <a:t>Insert header</a:t>
                      </a:r>
                      <a:endParaRPr lang="en-GB" sz="1400" spc="-70" baseline="0"/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70" baseline="0"/>
                        <a:t>Insert header</a:t>
                      </a:r>
                      <a:endParaRPr lang="en-GB" sz="1400" spc="-70" baseline="0"/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70" baseline="0"/>
                        <a:t>Insert header</a:t>
                      </a:r>
                      <a:endParaRPr lang="en-GB" sz="1400" spc="-70" baseline="0"/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70" baseline="0"/>
                        <a:t>Insert header</a:t>
                      </a:r>
                      <a:endParaRPr lang="en-GB" sz="1400" spc="-70" baseline="0"/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70" baseline="0"/>
                        <a:t>Insert header</a:t>
                      </a:r>
                      <a:endParaRPr lang="en-GB" sz="1400" spc="-70" baseline="0"/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70" baseline="0"/>
                        <a:t>Insert header</a:t>
                      </a:r>
                      <a:endParaRPr lang="en-GB" sz="1400" spc="-70" baseline="0"/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4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70" baseline="0"/>
                        <a:t>Insert content</a:t>
                      </a:r>
                      <a:endParaRPr lang="en-GB" sz="1200" spc="-70" baseline="0"/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712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70" baseline="0"/>
                        <a:t>Insert content</a:t>
                      </a:r>
                      <a:endParaRPr lang="en-GB" sz="1200" spc="-70" baseline="0"/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150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70" baseline="0"/>
                        <a:t>Insert content</a:t>
                      </a:r>
                      <a:endParaRPr lang="en-GB" sz="1200" spc="-70" baseline="0"/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279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70" baseline="0"/>
                        <a:t>Insert content</a:t>
                      </a:r>
                      <a:endParaRPr lang="en-GB" sz="1200" spc="-70" baseline="0"/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7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r Tight"/>
                          <a:ea typeface="+mn-ea"/>
                          <a:cs typeface="+mn-cs"/>
                        </a:rPr>
                        <a:t>Insert content</a:t>
                      </a:r>
                      <a:endParaRPr kumimoji="0" lang="en-GB" sz="1200" b="0" i="0" u="none" strike="noStrike" kern="1200" cap="none" spc="-7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r Tight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lnL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2DC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1245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26C1529-CEE1-E8A3-674F-8402324358AE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tx1"/>
                </a:solidFill>
              </a:rPr>
              <a:t>thisisgain.com</a:t>
            </a:r>
            <a:endParaRPr lang="en-GB" sz="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92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55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700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746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3311311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3711742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6581277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157DAD45-4409-8AE0-6949-C589C7426B23}"/>
              </a:ext>
            </a:extLst>
          </p:cNvPr>
          <p:cNvSpPr txBox="1"/>
          <p:nvPr userDrawn="1"/>
        </p:nvSpPr>
        <p:spPr>
          <a:xfrm>
            <a:off x="9486908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742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B3DA-CC79-BD27-84C3-2B6F70C7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E818D-34A1-AFE0-342A-8C42D0D6FCC0}"/>
              </a:ext>
            </a:extLst>
          </p:cNvPr>
          <p:cNvSpPr txBox="1"/>
          <p:nvPr userDrawn="1"/>
        </p:nvSpPr>
        <p:spPr>
          <a:xfrm>
            <a:off x="612250" y="1637969"/>
            <a:ext cx="67109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Inter Tight</a:t>
            </a:r>
          </a:p>
          <a:p>
            <a:endParaRPr lang="en-GB"/>
          </a:p>
          <a:p>
            <a:r>
              <a:rPr lang="en-GB">
                <a:latin typeface="Inter Tight Black" pitchFamily="2" charset="0"/>
                <a:ea typeface="Inter Tight Black" pitchFamily="2" charset="0"/>
                <a:cs typeface="Inter Tight Black" pitchFamily="2" charset="0"/>
              </a:rPr>
              <a:t>Inter Tight Black</a:t>
            </a:r>
          </a:p>
          <a:p>
            <a:endParaRPr lang="en-GB"/>
          </a:p>
          <a:p>
            <a:r>
              <a:rPr lang="en-GB">
                <a:latin typeface="Inter Tight ExtraBold" pitchFamily="2" charset="0"/>
                <a:ea typeface="Inter Tight ExtraBold" pitchFamily="2" charset="0"/>
                <a:cs typeface="Inter Tight ExtraBold" pitchFamily="2" charset="0"/>
              </a:rPr>
              <a:t>Inter Tight </a:t>
            </a:r>
            <a:r>
              <a:rPr lang="en-GB" err="1">
                <a:latin typeface="Inter Tight ExtraBold" pitchFamily="2" charset="0"/>
                <a:ea typeface="Inter Tight ExtraBold" pitchFamily="2" charset="0"/>
                <a:cs typeface="Inter Tight ExtraBold" pitchFamily="2" charset="0"/>
              </a:rPr>
              <a:t>ExtraBold</a:t>
            </a:r>
            <a:endParaRPr lang="en-GB">
              <a:latin typeface="Inter Tight ExtraBold" pitchFamily="2" charset="0"/>
              <a:ea typeface="Inter Tight ExtraBold" pitchFamily="2" charset="0"/>
              <a:cs typeface="Inter Tight ExtraBold" pitchFamily="2" charset="0"/>
            </a:endParaRPr>
          </a:p>
          <a:p>
            <a:endParaRPr lang="en-GB"/>
          </a:p>
          <a:p>
            <a:r>
              <a:rPr lang="en-GB">
                <a:latin typeface="Inter Tight ExtraLight" pitchFamily="2" charset="0"/>
                <a:ea typeface="Inter Tight ExtraLight" pitchFamily="2" charset="0"/>
                <a:cs typeface="Inter Tight ExtraLight" pitchFamily="2" charset="0"/>
              </a:rPr>
              <a:t>Inter Tight </a:t>
            </a:r>
            <a:r>
              <a:rPr lang="en-GB" err="1">
                <a:latin typeface="Inter Tight ExtraLight" pitchFamily="2" charset="0"/>
                <a:ea typeface="Inter Tight ExtraLight" pitchFamily="2" charset="0"/>
                <a:cs typeface="Inter Tight ExtraLight" pitchFamily="2" charset="0"/>
              </a:rPr>
              <a:t>ExtraLight</a:t>
            </a:r>
            <a:endParaRPr lang="en-GB">
              <a:latin typeface="Inter Tight ExtraLight" pitchFamily="2" charset="0"/>
              <a:ea typeface="Inter Tight ExtraLight" pitchFamily="2" charset="0"/>
              <a:cs typeface="Inter Tight ExtraLight" pitchFamily="2" charset="0"/>
            </a:endParaRPr>
          </a:p>
          <a:p>
            <a:endParaRPr lang="en-GB"/>
          </a:p>
          <a:p>
            <a:r>
              <a:rPr lang="en-GB">
                <a:latin typeface="Inter Tight Light" pitchFamily="2" charset="0"/>
                <a:ea typeface="Inter Tight Light" pitchFamily="2" charset="0"/>
                <a:cs typeface="Inter Tight Light" pitchFamily="2" charset="0"/>
              </a:rPr>
              <a:t>Inter Tight Light</a:t>
            </a:r>
          </a:p>
          <a:p>
            <a:endParaRPr lang="en-GB"/>
          </a:p>
          <a:p>
            <a:r>
              <a:rPr lang="en-GB">
                <a:latin typeface="Inter Tight Medium" pitchFamily="2" charset="0"/>
                <a:ea typeface="Inter Tight Medium" pitchFamily="2" charset="0"/>
                <a:cs typeface="Inter Tight Medium" pitchFamily="2" charset="0"/>
              </a:rPr>
              <a:t>Inter Tight Medium</a:t>
            </a:r>
          </a:p>
          <a:p>
            <a:endParaRPr lang="en-GB"/>
          </a:p>
          <a:p>
            <a:r>
              <a:rPr lang="en-GB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Inter Tight </a:t>
            </a:r>
            <a:r>
              <a:rPr lang="en-GB" err="1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SemiBold</a:t>
            </a:r>
            <a:endParaRPr lang="en-GB">
              <a:latin typeface="Inter Tight SemiBold" pitchFamily="2" charset="0"/>
              <a:ea typeface="Inter Tight SemiBold" pitchFamily="2" charset="0"/>
              <a:cs typeface="Inter Tight SemiBold" pitchFamily="2" charset="0"/>
            </a:endParaRPr>
          </a:p>
          <a:p>
            <a:endParaRPr lang="en-GB"/>
          </a:p>
          <a:p>
            <a:r>
              <a:rPr lang="en-GB">
                <a:latin typeface="Inter Tight Thin" pitchFamily="2" charset="0"/>
                <a:ea typeface="Inter Tight Thin" pitchFamily="2" charset="0"/>
                <a:cs typeface="Inter Tight Thin" pitchFamily="2" charset="0"/>
              </a:rPr>
              <a:t>Inter Tight Thin</a:t>
            </a:r>
          </a:p>
        </p:txBody>
      </p:sp>
    </p:spTree>
    <p:extLst>
      <p:ext uri="{BB962C8B-B14F-4D97-AF65-F5344CB8AC3E}">
        <p14:creationId xmlns:p14="http://schemas.microsoft.com/office/powerpoint/2010/main" val="236867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AIN x Client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AIN URL">
            <a:extLst>
              <a:ext uri="{FF2B5EF4-FFF2-40B4-BE49-F238E27FC236}">
                <a16:creationId xmlns:a16="http://schemas.microsoft.com/office/drawing/2014/main" id="{1ECCAD10-8E0A-884F-B61B-796A8446B477}"/>
              </a:ext>
            </a:extLst>
          </p:cNvPr>
          <p:cNvSpPr txBox="1"/>
          <p:nvPr userDrawn="1"/>
        </p:nvSpPr>
        <p:spPr>
          <a:xfrm>
            <a:off x="10792551" y="6172427"/>
            <a:ext cx="1074329" cy="21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bg1"/>
                </a:solidFill>
                <a:latin typeface="Inter Tight"/>
                <a:ea typeface="Inter Tight"/>
                <a:cs typeface="Inter Tight"/>
                <a:sym typeface="Inter Tight"/>
              </a:rPr>
              <a:t>thisisgain.com</a:t>
            </a:r>
            <a:endParaRPr sz="1200" b="1">
              <a:solidFill>
                <a:schemeClr val="bg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2B460E13-A03B-DB42-3D51-51F0328EF2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3934"/>
            <a:ext cx="12192001" cy="3892549"/>
          </a:xfrm>
          <a:prstGeom prst="rect">
            <a:avLst/>
          </a:prstGeom>
        </p:spPr>
      </p:pic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7C004-0FA9-23C9-A779-34C015D49B1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tx1"/>
                </a:solidFill>
              </a:rPr>
              <a:t>thisisgain.com</a:t>
            </a:r>
            <a:endParaRPr lang="en-GB" sz="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40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32A55-276D-763F-3370-CA31B930E0AB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4267982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531826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14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555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963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3711742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6581277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157DAD45-4409-8AE0-6949-C589C7426B23}"/>
              </a:ext>
            </a:extLst>
          </p:cNvPr>
          <p:cNvSpPr txBox="1"/>
          <p:nvPr userDrawn="1"/>
        </p:nvSpPr>
        <p:spPr>
          <a:xfrm>
            <a:off x="9486908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832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A31E8-6F58-556D-C8EB-E2ED2E42C4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8438" y="1216617"/>
            <a:ext cx="11455122" cy="5145437"/>
          </a:xfrm>
        </p:spPr>
        <p:txBody>
          <a:bodyPr lIns="360000" tIns="360000" rIns="360000" bIns="36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insert text here or select another content type from the buttons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1FEC3200-E896-612E-ABA2-6F79D3458D1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184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A31E8-6F58-556D-C8EB-E2ED2E42C4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1450" y="1206012"/>
            <a:ext cx="11455122" cy="4334632"/>
          </a:xfrm>
        </p:spPr>
        <p:txBody>
          <a:bodyPr lIns="360000" tIns="360000" rIns="360000" bIns="36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insert text here or select another content type from the buttons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06C3ACC-5177-3101-6611-4FEB980EF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EEA16FD-3683-4AEE-4A88-E030977C55B0}"/>
              </a:ext>
            </a:extLst>
          </p:cNvPr>
          <p:cNvSpPr/>
          <p:nvPr userDrawn="1"/>
        </p:nvSpPr>
        <p:spPr>
          <a:xfrm>
            <a:off x="301449" y="5747794"/>
            <a:ext cx="11589102" cy="69426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+mj-lt"/>
              </a:rPr>
              <a:t>Insert your key next step here</a:t>
            </a:r>
            <a:endParaRPr lang="en-GB">
              <a:latin typeface="+mj-lt"/>
            </a:endParaRPr>
          </a:p>
        </p:txBody>
      </p:sp>
      <p:sp>
        <p:nvSpPr>
          <p:cNvPr id="4" name="INPUT Title">
            <a:extLst>
              <a:ext uri="{FF2B5EF4-FFF2-40B4-BE49-F238E27FC236}">
                <a16:creationId xmlns:a16="http://schemas.microsoft.com/office/drawing/2014/main" id="{6B3FBF77-6065-C1E3-0A8B-7A1A18A33101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255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and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C8A66-737C-1E5C-9422-E8598FCC3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7171" y="1217303"/>
            <a:ext cx="7928517" cy="5138891"/>
          </a:xfrm>
        </p:spPr>
        <p:txBody>
          <a:bodyPr lIns="72000" tIns="72000" rIns="72000" bIns="72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3" name="INPUT Title">
            <a:extLst>
              <a:ext uri="{FF2B5EF4-FFF2-40B4-BE49-F238E27FC236}">
                <a16:creationId xmlns:a16="http://schemas.microsoft.com/office/drawing/2014/main" id="{931D19E9-0BC8-54E8-BD9B-7A9295E7D0E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C060A63-8F6F-5CE6-90D1-4268C73E7A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449" y="1217304"/>
            <a:ext cx="3378453" cy="5213416"/>
          </a:xfrm>
          <a:prstGeom prst="roundRect">
            <a:avLst>
              <a:gd name="adj" fmla="val 7799"/>
            </a:avLst>
          </a:prstGeom>
          <a:solidFill>
            <a:srgbClr val="BBFBEE"/>
          </a:solidFill>
        </p:spPr>
        <p:txBody>
          <a:bodyPr lIns="360000" tIns="360000" rIns="360000" bIns="360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50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Visual and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449C5AA-9424-CC88-ACF0-5E12D35BB9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7171" y="1352246"/>
            <a:ext cx="7928517" cy="4248122"/>
          </a:xfrm>
        </p:spPr>
        <p:txBody>
          <a:bodyPr lIns="72000" tIns="72000" rIns="72000" bIns="72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DDDF945-762C-4C55-BE5B-F978DB982009}"/>
              </a:ext>
            </a:extLst>
          </p:cNvPr>
          <p:cNvSpPr/>
          <p:nvPr userDrawn="1"/>
        </p:nvSpPr>
        <p:spPr>
          <a:xfrm>
            <a:off x="301449" y="5747794"/>
            <a:ext cx="11589102" cy="69426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+mj-lt"/>
              </a:rPr>
              <a:t>Insert your key next step here</a:t>
            </a:r>
            <a:endParaRPr lang="en-GB">
              <a:latin typeface="+mj-lt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A6CB83D-E339-1FF8-3E68-DB1D79AD13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067C503A-88CB-E13C-5673-377C31A70D4F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8306558-5895-CD39-8705-A682650D2E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1352246"/>
            <a:ext cx="3378453" cy="4249313"/>
          </a:xfrm>
          <a:prstGeom prst="roundRect">
            <a:avLst>
              <a:gd name="adj" fmla="val 7799"/>
            </a:avLst>
          </a:prstGeom>
          <a:solidFill>
            <a:srgbClr val="BBFBEE"/>
          </a:solidFill>
        </p:spPr>
        <p:txBody>
          <a:bodyPr lIns="360000" tIns="360000" rIns="360000" bIns="360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52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660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above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A31E8-6F58-556D-C8EB-E2ED2E42C4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1450" y="1216618"/>
            <a:ext cx="11455122" cy="2473640"/>
          </a:xfrm>
        </p:spPr>
        <p:txBody>
          <a:bodyPr lIns="72000" rIns="72000"/>
          <a:lstStyle>
            <a:lvl1pPr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AD637A31-82EF-8206-DC54-D3F8ED229F0F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760B308-2CF5-6B7E-7D46-0E3BAC142E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3812134"/>
            <a:ext cx="11455122" cy="2577780"/>
          </a:xfrm>
          <a:prstGeom prst="roundRect">
            <a:avLst>
              <a:gd name="adj" fmla="val 7816"/>
            </a:avLst>
          </a:prstGeom>
          <a:solidFill>
            <a:srgbClr val="2DCCD3">
              <a:alpha val="30000"/>
            </a:srgbClr>
          </a:solidFill>
        </p:spPr>
        <p:txBody>
          <a:bodyPr lIns="360000" tIns="360000" rIns="360000" bIns="360000" anchor="ctr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787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Visual above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449C5AA-9424-CC88-ACF0-5E12D35BB9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1449" y="1651908"/>
            <a:ext cx="11474239" cy="2904594"/>
          </a:xfrm>
        </p:spPr>
        <p:txBody>
          <a:bodyPr lIns="72000" tIns="0" rIns="7200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C9BCD89-544A-CF2B-E98E-6E98CDC443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ADC54FE4-483B-DD3E-A115-FE07EC834DD4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B9A5B12-5072-CFD3-77B9-7E2A28952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4789714"/>
            <a:ext cx="11455122" cy="1600200"/>
          </a:xfrm>
          <a:prstGeom prst="roundRect">
            <a:avLst>
              <a:gd name="adj" fmla="val 7816"/>
            </a:avLst>
          </a:prstGeom>
          <a:solidFill>
            <a:srgbClr val="BBFBEE"/>
          </a:solidFill>
        </p:spPr>
        <p:txBody>
          <a:bodyPr lIns="360000" tIns="360000" rIns="360000" bIns="360000" anchor="ctr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0053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8BBBC8-01D7-2752-2BBF-08ACE9F7DA7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12A471D-52BD-1314-1780-93D470C598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15934" y="667966"/>
            <a:ext cx="6083815" cy="335175"/>
          </a:xfrm>
        </p:spPr>
        <p:txBody>
          <a:bodyPr lIns="360000" rIns="0" bIns="72000" anchor="b" anchorCtr="0">
            <a:normAutofit/>
          </a:bodyPr>
          <a:lstStyle>
            <a:lvl1pPr marL="0" indent="0" algn="l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35B421D-EE1D-378F-DDF7-8A1CB5925E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5935" y="1638300"/>
            <a:ext cx="5648386" cy="4703506"/>
          </a:xfrm>
        </p:spPr>
        <p:txBody>
          <a:bodyPr lIns="360000" tIns="360000" rIns="360000" bIns="36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71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E64A557-385C-5C3E-FF1B-C6479548340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081233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2512A25-9D55-EFD4-B646-F7A18C1803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" y="1638300"/>
            <a:ext cx="5648386" cy="4703506"/>
          </a:xfrm>
        </p:spPr>
        <p:txBody>
          <a:bodyPr lIns="360000" tIns="360000" rIns="360000" bIns="360000"/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2EA08BB-EB2F-ED1C-5BD3-8F0C2BB12E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8" y="667966"/>
            <a:ext cx="6076066" cy="335175"/>
          </a:xfrm>
        </p:spPr>
        <p:txBody>
          <a:bodyPr lIns="360000" rIns="0" bIns="72000" anchor="b" anchorCtr="0">
            <a:normAutofit/>
          </a:bodyPr>
          <a:lstStyle>
            <a:lvl1pPr marL="0" indent="0" algn="l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7" name="INPUT Title">
            <a:extLst>
              <a:ext uri="{FF2B5EF4-FFF2-40B4-BE49-F238E27FC236}">
                <a16:creationId xmlns:a16="http://schemas.microsoft.com/office/drawing/2014/main" id="{CD1B54B1-E033-676B-0670-25AE68338A8C}"/>
              </a:ext>
            </a:extLst>
          </p:cNvPr>
          <p:cNvSpPr txBox="1">
            <a:spLocks/>
          </p:cNvSpPr>
          <p:nvPr userDrawn="1"/>
        </p:nvSpPr>
        <p:spPr>
          <a:xfrm>
            <a:off x="5168" y="1018639"/>
            <a:ext cx="6076066" cy="604163"/>
          </a:xfrm>
          <a:prstGeom prst="rect">
            <a:avLst/>
          </a:prstGeom>
        </p:spPr>
        <p:txBody>
          <a:bodyPr vert="horz" wrap="square" lIns="36000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158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499D01D-4A14-81E6-5DAE-B6FBE5F62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4" name="INPUT Title">
            <a:extLst>
              <a:ext uri="{FF2B5EF4-FFF2-40B4-BE49-F238E27FC236}">
                <a16:creationId xmlns:a16="http://schemas.microsoft.com/office/drawing/2014/main" id="{BE6C9437-94E5-149A-7C0F-6BB471A45C9D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20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499D01D-4A14-81E6-5DAE-B6FBE5F62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4" name="INPUT Title">
            <a:extLst>
              <a:ext uri="{FF2B5EF4-FFF2-40B4-BE49-F238E27FC236}">
                <a16:creationId xmlns:a16="http://schemas.microsoft.com/office/drawing/2014/main" id="{BE6C9437-94E5-149A-7C0F-6BB471A45C9D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DC14E0-AE11-2520-A84D-AE1BEA3A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13" y="3736447"/>
            <a:ext cx="11495674" cy="2642052"/>
          </a:xfrm>
          <a:solidFill>
            <a:srgbClr val="BBFBEE"/>
          </a:solidFill>
        </p:spPr>
        <p:txBody>
          <a:bodyPr lIns="360000" tIns="180000" rIns="36000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B18489-DEDF-6829-1C9E-2F130534391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6213" y="1142632"/>
            <a:ext cx="11495317" cy="2486378"/>
          </a:xfrm>
          <a:prstGeom prst="rect">
            <a:avLst/>
          </a:prstGeom>
          <a:solidFill>
            <a:srgbClr val="D7FDF5"/>
          </a:solidFill>
        </p:spPr>
        <p:txBody>
          <a:bodyPr vert="horz" lIns="360000" tIns="180000" rIns="360000" bIns="108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941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7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171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697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3711742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6581277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157DAD45-4409-8AE0-6949-C589C7426B23}"/>
              </a:ext>
            </a:extLst>
          </p:cNvPr>
          <p:cNvSpPr txBox="1"/>
          <p:nvPr userDrawn="1"/>
        </p:nvSpPr>
        <p:spPr>
          <a:xfrm>
            <a:off x="9486908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34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696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613808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A31E8-6F58-556D-C8EB-E2ED2E42C4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1450" y="1320800"/>
            <a:ext cx="11455122" cy="4188847"/>
          </a:xfrm>
        </p:spPr>
        <p:txBody>
          <a:bodyPr lIns="72000" rIns="72000"/>
          <a:lstStyle/>
          <a:p>
            <a:pPr lvl="0"/>
            <a:r>
              <a:rPr lang="en-US"/>
              <a:t>Click to insert text here or select another content type from the buttons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C1846E-7F4C-616C-BFA2-52580445742B}"/>
              </a:ext>
            </a:extLst>
          </p:cNvPr>
          <p:cNvSpPr/>
          <p:nvPr userDrawn="1"/>
        </p:nvSpPr>
        <p:spPr>
          <a:xfrm>
            <a:off x="301449" y="5747794"/>
            <a:ext cx="11589102" cy="69426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+mj-lt"/>
              </a:rPr>
              <a:t>Insert your key next step here</a:t>
            </a:r>
            <a:endParaRPr lang="en-GB">
              <a:latin typeface="+mj-lt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6596A29-9F3D-4351-2707-13A21AA74F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80CB73BE-04D2-D0B8-B3A8-77008F556644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138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and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C8A66-737C-1E5C-9422-E8598FCC3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7171" y="1217303"/>
            <a:ext cx="7928517" cy="5138891"/>
          </a:xfrm>
        </p:spPr>
        <p:txBody>
          <a:bodyPr lIns="72000" tIns="72000" rIns="72000" bIns="72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3" name="INPUT Title">
            <a:extLst>
              <a:ext uri="{FF2B5EF4-FFF2-40B4-BE49-F238E27FC236}">
                <a16:creationId xmlns:a16="http://schemas.microsoft.com/office/drawing/2014/main" id="{03D90D21-5F3E-73D5-E1D3-06170FF84919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89445BF-A205-9CC9-59E5-2B0BA0B875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449" y="1217304"/>
            <a:ext cx="3378453" cy="5213416"/>
          </a:xfrm>
          <a:prstGeom prst="roundRect">
            <a:avLst>
              <a:gd name="adj" fmla="val 7799"/>
            </a:avLst>
          </a:prstGeom>
          <a:solidFill>
            <a:schemeClr val="bg1"/>
          </a:solidFill>
        </p:spPr>
        <p:txBody>
          <a:bodyPr lIns="360000" tIns="360000" rIns="360000" bIns="360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558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Visual and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449C5AA-9424-CC88-ACF0-5E12D35BB9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7171" y="1352246"/>
            <a:ext cx="7928517" cy="4249313"/>
          </a:xfrm>
        </p:spPr>
        <p:txBody>
          <a:bodyPr lIns="72000" tIns="72000" rIns="72000" bIns="72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CAEDC8-F0FA-EAB7-F047-1009A59C0C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1352246"/>
            <a:ext cx="3378453" cy="4249313"/>
          </a:xfrm>
          <a:prstGeom prst="roundRect">
            <a:avLst>
              <a:gd name="adj" fmla="val 7799"/>
            </a:avLst>
          </a:prstGeom>
          <a:solidFill>
            <a:schemeClr val="bg1"/>
          </a:solidFill>
        </p:spPr>
        <p:txBody>
          <a:bodyPr lIns="360000" tIns="360000" rIns="360000" bIns="360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E2FDAA3-00EE-8962-C173-CB684AFF768B}"/>
              </a:ext>
            </a:extLst>
          </p:cNvPr>
          <p:cNvSpPr/>
          <p:nvPr userDrawn="1"/>
        </p:nvSpPr>
        <p:spPr>
          <a:xfrm>
            <a:off x="301449" y="5747794"/>
            <a:ext cx="11589102" cy="69426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+mj-lt"/>
              </a:rPr>
              <a:t>Insert your key next step here</a:t>
            </a:r>
            <a:endParaRPr lang="en-GB">
              <a:latin typeface="+mj-lt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0391ED0-EC77-79AC-CD80-99B370290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EB667867-5EF3-50C6-095C-1BBB749199C3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7990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above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A31E8-6F58-556D-C8EB-E2ED2E42C4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1450" y="1216618"/>
            <a:ext cx="11455122" cy="2473640"/>
          </a:xfrm>
        </p:spPr>
        <p:txBody>
          <a:bodyPr lIns="72000" rIns="72000"/>
          <a:lstStyle>
            <a:lvl1pPr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06E6F2A-CDE1-5176-0833-A479979EAE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3812134"/>
            <a:ext cx="11455122" cy="2577780"/>
          </a:xfrm>
          <a:prstGeom prst="roundRect">
            <a:avLst>
              <a:gd name="adj" fmla="val 7816"/>
            </a:avLst>
          </a:prstGeom>
          <a:solidFill>
            <a:schemeClr val="bg1"/>
          </a:solidFill>
        </p:spPr>
        <p:txBody>
          <a:bodyPr lIns="360000" tIns="360000" rIns="360000" bIns="360000" anchor="ctr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3820EB04-E869-78D3-6633-B3488E497FE7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64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Visual above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449C5AA-9424-CC88-ACF0-5E12D35BB9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1449" y="1206012"/>
            <a:ext cx="11474239" cy="3412484"/>
          </a:xfrm>
        </p:spPr>
        <p:txBody>
          <a:bodyPr lIns="72000" tIns="0" rIns="7200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FFC4F1B-98B2-29EC-9C20-ADCD0BD2A8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4" name="INPUT Title">
            <a:extLst>
              <a:ext uri="{FF2B5EF4-FFF2-40B4-BE49-F238E27FC236}">
                <a16:creationId xmlns:a16="http://schemas.microsoft.com/office/drawing/2014/main" id="{69D5CCD2-CDA5-49BB-FF2A-788BFA440A5D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059386-A7DE-DE23-2DE8-DFD9460CD5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4789714"/>
            <a:ext cx="11455122" cy="1600200"/>
          </a:xfrm>
          <a:prstGeom prst="roundRect">
            <a:avLst>
              <a:gd name="adj" fmla="val 7816"/>
            </a:avLst>
          </a:prstGeom>
          <a:solidFill>
            <a:schemeClr val="bg1"/>
          </a:solidFill>
        </p:spPr>
        <p:txBody>
          <a:bodyPr lIns="360000" tIns="360000" rIns="360000" bIns="360000" anchor="ctr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96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8BBBC8-01D7-2752-2BBF-08ACE9F7DA7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081233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8DA34-4888-E8A6-9954-16B92BD2B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" y="1638300"/>
            <a:ext cx="5648386" cy="4703506"/>
          </a:xfrm>
        </p:spPr>
        <p:txBody>
          <a:bodyPr lIns="360000" tIns="360000" rIns="360000" bIns="360000"/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49BAD49-E501-BD2A-E3C8-B890B52F38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8" y="667966"/>
            <a:ext cx="6076066" cy="335175"/>
          </a:xfrm>
        </p:spPr>
        <p:txBody>
          <a:bodyPr lIns="360000" rIns="0" bIns="72000" anchor="b" anchorCtr="0">
            <a:normAutofit/>
          </a:bodyPr>
          <a:lstStyle>
            <a:lvl1pPr marL="0" indent="0" algn="l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E8138B2C-30AE-CEDA-A45F-814018ADF4B0}"/>
              </a:ext>
            </a:extLst>
          </p:cNvPr>
          <p:cNvSpPr txBox="1">
            <a:spLocks/>
          </p:cNvSpPr>
          <p:nvPr userDrawn="1"/>
        </p:nvSpPr>
        <p:spPr>
          <a:xfrm>
            <a:off x="5168" y="1018639"/>
            <a:ext cx="6076066" cy="604163"/>
          </a:xfrm>
          <a:prstGeom prst="rect">
            <a:avLst/>
          </a:prstGeom>
        </p:spPr>
        <p:txBody>
          <a:bodyPr vert="horz" wrap="square" lIns="36000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55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8BBBC8-01D7-2752-2BBF-08ACE9F7DA7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8DA34-4888-E8A6-9954-16B92BD2B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5935" y="1638300"/>
            <a:ext cx="5648386" cy="4703506"/>
          </a:xfrm>
        </p:spPr>
        <p:txBody>
          <a:bodyPr lIns="360000" tIns="360000" rIns="360000" bIns="360000"/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49BAD49-E501-BD2A-E3C8-B890B52F38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15934" y="667966"/>
            <a:ext cx="6083815" cy="335175"/>
          </a:xfrm>
        </p:spPr>
        <p:txBody>
          <a:bodyPr lIns="360000" rIns="0" bIns="72000" anchor="b" anchorCtr="0">
            <a:normAutofit/>
          </a:bodyPr>
          <a:lstStyle>
            <a:lvl1pPr marL="0" indent="0" algn="l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E8138B2C-30AE-CEDA-A45F-814018ADF4B0}"/>
              </a:ext>
            </a:extLst>
          </p:cNvPr>
          <p:cNvSpPr txBox="1">
            <a:spLocks/>
          </p:cNvSpPr>
          <p:nvPr userDrawn="1"/>
        </p:nvSpPr>
        <p:spPr>
          <a:xfrm>
            <a:off x="6115934" y="1018639"/>
            <a:ext cx="6083815" cy="604163"/>
          </a:xfrm>
          <a:prstGeom prst="rect">
            <a:avLst/>
          </a:prstGeom>
        </p:spPr>
        <p:txBody>
          <a:bodyPr vert="horz" wrap="square" lIns="36000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491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BB0D581-1C7E-01DD-68E0-9B1BF2C0E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4" name="INPUT Title">
            <a:extLst>
              <a:ext uri="{FF2B5EF4-FFF2-40B4-BE49-F238E27FC236}">
                <a16:creationId xmlns:a16="http://schemas.microsoft.com/office/drawing/2014/main" id="{C83E81FF-AB72-50FB-A6C5-25EB42D518EB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5328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BB0D581-1C7E-01DD-68E0-9B1BF2C0E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4" name="INPUT Title">
            <a:extLst>
              <a:ext uri="{FF2B5EF4-FFF2-40B4-BE49-F238E27FC236}">
                <a16:creationId xmlns:a16="http://schemas.microsoft.com/office/drawing/2014/main" id="{C83E81FF-AB72-50FB-A6C5-25EB42D518EB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73B10C-AAB0-9C20-77CF-44DE63695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13" y="3736447"/>
            <a:ext cx="11495674" cy="2642052"/>
          </a:xfrm>
          <a:solidFill>
            <a:schemeClr val="bg1"/>
          </a:solidFill>
        </p:spPr>
        <p:txBody>
          <a:bodyPr lIns="360000" tIns="180000" rIns="36000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E4ACBFB-D4A4-709D-7D73-C0D4E8E54CA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6213" y="1142632"/>
            <a:ext cx="11495317" cy="2486378"/>
          </a:xfrm>
          <a:prstGeom prst="rect">
            <a:avLst/>
          </a:prstGeom>
          <a:solidFill>
            <a:srgbClr val="D7FDF5"/>
          </a:solidFill>
        </p:spPr>
        <p:txBody>
          <a:bodyPr vert="horz" lIns="360000" tIns="180000" rIns="360000" bIns="108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741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2463758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3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013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rgbClr val="2DCCD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070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3711742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6581277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157DAD45-4409-8AE0-6949-C589C7426B23}"/>
              </a:ext>
            </a:extLst>
          </p:cNvPr>
          <p:cNvSpPr txBox="1"/>
          <p:nvPr userDrawn="1"/>
        </p:nvSpPr>
        <p:spPr>
          <a:xfrm>
            <a:off x="9486908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8507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3630870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A6921E-040E-88F4-6184-DCFF2A346D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8439" y="1216617"/>
            <a:ext cx="11455122" cy="5145437"/>
          </a:xfrm>
        </p:spPr>
        <p:txBody>
          <a:bodyPr lIns="72000" rIns="72000"/>
          <a:lstStyle>
            <a:lvl1pPr>
              <a:defRPr/>
            </a:lvl1pPr>
          </a:lstStyle>
          <a:p>
            <a:pPr lvl="0"/>
            <a:r>
              <a:rPr lang="en-US"/>
              <a:t>Click to insert text here or select another content type from the buttons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9F1D044C-25FD-C618-84E5-403D30E08534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943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C1AD70-0B6B-AA9A-8019-186D9F7810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1450" y="1320800"/>
            <a:ext cx="11455122" cy="4188847"/>
          </a:xfrm>
        </p:spPr>
        <p:txBody>
          <a:bodyPr lIns="72000" rIns="72000"/>
          <a:lstStyle/>
          <a:p>
            <a:pPr lvl="0"/>
            <a:r>
              <a:rPr lang="en-US"/>
              <a:t>Click to insert text here or select another content type from the buttons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28C8D9-EF71-4609-0466-AD38E4099191}"/>
              </a:ext>
            </a:extLst>
          </p:cNvPr>
          <p:cNvSpPr/>
          <p:nvPr userDrawn="1"/>
        </p:nvSpPr>
        <p:spPr>
          <a:xfrm>
            <a:off x="301449" y="5747794"/>
            <a:ext cx="11589102" cy="69426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+mj-lt"/>
              </a:rPr>
              <a:t>Insert your key next step here</a:t>
            </a:r>
            <a:endParaRPr lang="en-GB">
              <a:latin typeface="+mj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DF8BCFD-4354-BDFC-789F-3653B8A0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11" name="INPUT Title">
            <a:extLst>
              <a:ext uri="{FF2B5EF4-FFF2-40B4-BE49-F238E27FC236}">
                <a16:creationId xmlns:a16="http://schemas.microsoft.com/office/drawing/2014/main" id="{EC1F32B0-A7E5-67CB-DC1D-B945B0A4CE71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360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and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8F509FF-1DDF-1018-2954-B0346BA91D1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7171" y="1217303"/>
            <a:ext cx="7928517" cy="5138891"/>
          </a:xfrm>
        </p:spPr>
        <p:txBody>
          <a:bodyPr lIns="72000" tIns="72000" rIns="72000" bIns="72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A1838642-3FF7-6CD1-F079-3B5F0E4C3967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C92F548-B118-2ED2-C84E-7EEC3C254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449" y="1217304"/>
            <a:ext cx="3378453" cy="5213416"/>
          </a:xfrm>
          <a:prstGeom prst="roundRect">
            <a:avLst>
              <a:gd name="adj" fmla="val 7799"/>
            </a:avLst>
          </a:prstGeom>
          <a:solidFill>
            <a:srgbClr val="2DCCD3">
              <a:alpha val="30000"/>
            </a:srgbClr>
          </a:solidFill>
        </p:spPr>
        <p:txBody>
          <a:bodyPr lIns="360000" tIns="360000" rIns="360000" bIns="360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9550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Visual and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E84DAC1-820A-1EA9-051C-6C52B70FD1B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7171" y="1352246"/>
            <a:ext cx="7928517" cy="4248122"/>
          </a:xfrm>
        </p:spPr>
        <p:txBody>
          <a:bodyPr lIns="72000" tIns="72000" rIns="72000" bIns="72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47282D3-3DCF-0EBE-8DF3-A915AB6215B1}"/>
              </a:ext>
            </a:extLst>
          </p:cNvPr>
          <p:cNvSpPr/>
          <p:nvPr userDrawn="1"/>
        </p:nvSpPr>
        <p:spPr>
          <a:xfrm>
            <a:off x="301449" y="5747794"/>
            <a:ext cx="11589102" cy="69426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+mj-lt"/>
              </a:rPr>
              <a:t>Insert your key next step here</a:t>
            </a:r>
            <a:endParaRPr lang="en-GB">
              <a:latin typeface="+mj-lt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548FA7-8EC5-53D9-F94F-9F617AB11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12" name="INPUT Title">
            <a:extLst>
              <a:ext uri="{FF2B5EF4-FFF2-40B4-BE49-F238E27FC236}">
                <a16:creationId xmlns:a16="http://schemas.microsoft.com/office/drawing/2014/main" id="{494E007C-EF0B-C4AC-ADED-38E085B7B3A1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8F3BCB-BCE5-D205-2E78-27363B6CE6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1352246"/>
            <a:ext cx="3378453" cy="4249313"/>
          </a:xfrm>
          <a:prstGeom prst="roundRect">
            <a:avLst>
              <a:gd name="adj" fmla="val 7799"/>
            </a:avLst>
          </a:prstGeom>
          <a:solidFill>
            <a:srgbClr val="2DCCD3">
              <a:alpha val="30000"/>
            </a:srgbClr>
          </a:solidFill>
        </p:spPr>
        <p:txBody>
          <a:bodyPr lIns="360000" tIns="360000" rIns="360000" bIns="360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8959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above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9EDCC6-BFB2-8A44-EA47-710482D9EF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1450" y="1216618"/>
            <a:ext cx="11455122" cy="2473640"/>
          </a:xfrm>
        </p:spPr>
        <p:txBody>
          <a:bodyPr lIns="72000" rIns="72000"/>
          <a:lstStyle>
            <a:lvl1pPr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7E07343C-A86C-3A50-5F78-41A2DC8AAF84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DBCA8F-0F55-08F7-3205-A2A88739AE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3812134"/>
            <a:ext cx="11455122" cy="2577780"/>
          </a:xfrm>
          <a:prstGeom prst="roundRect">
            <a:avLst>
              <a:gd name="adj" fmla="val 7816"/>
            </a:avLst>
          </a:prstGeom>
          <a:solidFill>
            <a:srgbClr val="2DCCD3">
              <a:alpha val="30000"/>
            </a:srgbClr>
          </a:solidFill>
        </p:spPr>
        <p:txBody>
          <a:bodyPr lIns="360000" tIns="360000" rIns="360000" bIns="360000" anchor="ctr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96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2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96358"/>
            <a:ext cx="4308598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5247982" y="4173550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0" y="1696358"/>
            <a:ext cx="4308599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6224976" y="1696358"/>
            <a:ext cx="4179621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9552284" y="4173550"/>
            <a:ext cx="852313" cy="1107996"/>
          </a:xfrm>
          <a:prstGeom prst="rect">
            <a:avLst/>
          </a:prstGeom>
          <a:noFill/>
        </p:spPr>
        <p:txBody>
          <a:bodyPr wrap="square" lIns="0" tIns="0" rIns="108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9619" y="1696358"/>
            <a:ext cx="4164979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6902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Visual above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3FF1E8D-D952-8C1A-817A-1A217CE03FD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1449" y="1651908"/>
            <a:ext cx="11474239" cy="2904594"/>
          </a:xfrm>
        </p:spPr>
        <p:txBody>
          <a:bodyPr lIns="72000" tIns="0" rIns="7200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7459EBD-DFB4-7187-03A2-6F1755ABD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C7EF774D-A26A-1E6E-7200-194893D7C75C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8DBA5-70D9-8887-C466-E7EDB9C225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4789714"/>
            <a:ext cx="11455122" cy="1600200"/>
          </a:xfrm>
          <a:prstGeom prst="roundRect">
            <a:avLst>
              <a:gd name="adj" fmla="val 7816"/>
            </a:avLst>
          </a:prstGeom>
          <a:solidFill>
            <a:srgbClr val="2DCCD3">
              <a:alpha val="30000"/>
            </a:srgbClr>
          </a:solidFill>
        </p:spPr>
        <p:txBody>
          <a:bodyPr lIns="360000" tIns="360000" rIns="360000" bIns="360000" anchor="ctr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51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24D2C81-F0B8-3B06-C02B-127FAC138B1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114812" y="432453"/>
            <a:ext cx="5724041" cy="5993094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416E6-E94C-F92A-A566-E628EF100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99" y="667966"/>
            <a:ext cx="6083815" cy="335175"/>
          </a:xfrm>
        </p:spPr>
        <p:txBody>
          <a:bodyPr lIns="360000" rIns="0" bIns="72000" anchor="b" anchorCtr="0">
            <a:normAutofit/>
          </a:bodyPr>
          <a:lstStyle>
            <a:lvl1pPr marL="0" indent="0" algn="l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6FB93B96-7EE2-E85F-3381-ECDB85F0F67F}"/>
              </a:ext>
            </a:extLst>
          </p:cNvPr>
          <p:cNvSpPr txBox="1">
            <a:spLocks/>
          </p:cNvSpPr>
          <p:nvPr userDrawn="1"/>
        </p:nvSpPr>
        <p:spPr>
          <a:xfrm>
            <a:off x="15499" y="1018639"/>
            <a:ext cx="6083815" cy="604163"/>
          </a:xfrm>
          <a:prstGeom prst="rect">
            <a:avLst/>
          </a:prstGeom>
        </p:spPr>
        <p:txBody>
          <a:bodyPr vert="horz" wrap="square" lIns="36000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Insert your slide headline here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79272D-1418-755D-51C4-AB8DDBA84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00" y="1638300"/>
            <a:ext cx="5648386" cy="4703506"/>
          </a:xfrm>
        </p:spPr>
        <p:txBody>
          <a:bodyPr lIns="360000" tIns="360000" rIns="360000" bIns="36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611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24D2C81-F0B8-3B06-C02B-127FAC138B1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71958" y="432453"/>
            <a:ext cx="5724041" cy="5993094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416E6-E94C-F92A-A566-E628EF100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15934" y="667966"/>
            <a:ext cx="6083815" cy="335175"/>
          </a:xfrm>
        </p:spPr>
        <p:txBody>
          <a:bodyPr lIns="360000" rIns="0" bIns="72000" anchor="b" anchorCtr="0">
            <a:normAutofit/>
          </a:bodyPr>
          <a:lstStyle>
            <a:lvl1pPr marL="0" indent="0" algn="l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6FB93B96-7EE2-E85F-3381-ECDB85F0F67F}"/>
              </a:ext>
            </a:extLst>
          </p:cNvPr>
          <p:cNvSpPr txBox="1">
            <a:spLocks/>
          </p:cNvSpPr>
          <p:nvPr userDrawn="1"/>
        </p:nvSpPr>
        <p:spPr>
          <a:xfrm>
            <a:off x="6115934" y="1018639"/>
            <a:ext cx="6083815" cy="604163"/>
          </a:xfrm>
          <a:prstGeom prst="rect">
            <a:avLst/>
          </a:prstGeom>
        </p:spPr>
        <p:txBody>
          <a:bodyPr vert="horz" wrap="square" lIns="36000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Insert your slide headline here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79272D-1418-755D-51C4-AB8DDBA84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5935" y="1638300"/>
            <a:ext cx="5648386" cy="4703506"/>
          </a:xfrm>
        </p:spPr>
        <p:txBody>
          <a:bodyPr lIns="360000" tIns="360000" rIns="360000" bIns="36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026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0DC54B6-9432-0EBD-A5D7-4B4856E1B5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4" name="INPUT Title">
            <a:extLst>
              <a:ext uri="{FF2B5EF4-FFF2-40B4-BE49-F238E27FC236}">
                <a16:creationId xmlns:a16="http://schemas.microsoft.com/office/drawing/2014/main" id="{473F7A2C-4279-7AE7-9CEF-015048EEF049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1075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0DC54B6-9432-0EBD-A5D7-4B4856E1B5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4" name="INPUT Title">
            <a:extLst>
              <a:ext uri="{FF2B5EF4-FFF2-40B4-BE49-F238E27FC236}">
                <a16:creationId xmlns:a16="http://schemas.microsoft.com/office/drawing/2014/main" id="{473F7A2C-4279-7AE7-9CEF-015048EEF049}"/>
              </a:ext>
            </a:extLst>
          </p:cNvPr>
          <p:cNvSpPr txBox="1">
            <a:spLocks/>
          </p:cNvSpPr>
          <p:nvPr userDrawn="1"/>
        </p:nvSpPr>
        <p:spPr>
          <a:xfrm>
            <a:off x="1710587" y="601848"/>
            <a:ext cx="8770825" cy="604163"/>
          </a:xfrm>
          <a:prstGeom prst="rect">
            <a:avLst/>
          </a:prstGeom>
        </p:spPr>
        <p:txBody>
          <a:bodyPr vert="horz" lIns="0" tIns="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Insert your slide headline here</a:t>
            </a:r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DB0862-1619-AC2F-C48E-EE48C134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13" y="3736447"/>
            <a:ext cx="11495674" cy="2642052"/>
          </a:xfrm>
          <a:solidFill>
            <a:srgbClr val="BBFBEE"/>
          </a:solidFill>
        </p:spPr>
        <p:txBody>
          <a:bodyPr lIns="360000" tIns="180000" rIns="36000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DA8ECA-812C-A91A-44F6-C8E977271F8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6213" y="1142632"/>
            <a:ext cx="11495317" cy="2486378"/>
          </a:xfrm>
          <a:prstGeom prst="rect">
            <a:avLst/>
          </a:prstGeom>
          <a:solidFill>
            <a:srgbClr val="D7FDF5"/>
          </a:solidFill>
        </p:spPr>
        <p:txBody>
          <a:bodyPr vert="horz" lIns="360000" tIns="180000" rIns="360000" bIns="108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903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IN x Cli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8;p48" title="GAIN-MASTER-LOGOS-RGB_GAIN-MASTHEAD.png">
            <a:extLst>
              <a:ext uri="{FF2B5EF4-FFF2-40B4-BE49-F238E27FC236}">
                <a16:creationId xmlns:a16="http://schemas.microsoft.com/office/drawing/2014/main" id="{141622F0-09A9-6F3C-6761-2124ABCC7D9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61" y="2756528"/>
            <a:ext cx="12191401" cy="38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PUT Logo">
            <a:extLst>
              <a:ext uri="{FF2B5EF4-FFF2-40B4-BE49-F238E27FC236}">
                <a16:creationId xmlns:a16="http://schemas.microsoft.com/office/drawing/2014/main" id="{0E99DA7D-9423-863A-CD1A-439450EAF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1874" y="0"/>
            <a:ext cx="4090126" cy="2408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INPUT Title">
            <a:extLst>
              <a:ext uri="{FF2B5EF4-FFF2-40B4-BE49-F238E27FC236}">
                <a16:creationId xmlns:a16="http://schemas.microsoft.com/office/drawing/2014/main" id="{1FFA82C7-54CD-93C8-7B64-621EB870F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8101874" cy="1114830"/>
          </a:xfrm>
          <a:prstGeom prst="rect">
            <a:avLst/>
          </a:prstGeom>
        </p:spPr>
        <p:txBody>
          <a:bodyPr wrap="square" lIns="360000" tIns="360000" bIns="360000" anchor="ctr" anchorCtr="0">
            <a:spAutoFit/>
          </a:bodyPr>
          <a:lstStyle>
            <a:lvl1pPr marL="0" indent="0" algn="l">
              <a:buNone/>
              <a:defRPr sz="2800" b="1" spc="-7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title here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B7024-4DEC-1754-4449-3D67EAB48C9F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0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016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Yellow Bold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5928D82-90CA-C647-8294-16DAF5C76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985ED-387E-516F-26CE-3E4014BD1E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6881" y="2411072"/>
            <a:ext cx="6535119" cy="3974229"/>
          </a:xfrm>
          <a:prstGeom prst="rect">
            <a:avLst/>
          </a:prstGeom>
        </p:spPr>
        <p:txBody>
          <a:bodyPr vert="horz" lIns="360000" tIns="360000" rIns="360000" bIns="360000" rtlCol="0" anchor="b" anchorCtr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ED09A0E-1BA5-1326-9BC7-314B2A2FEC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7716" y="2758698"/>
            <a:ext cx="4021810" cy="328564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1109195-67D8-175C-4CAD-1B803A2EA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87382"/>
            <a:ext cx="10930882" cy="2387825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6000" b="1" spc="-170" baseline="0">
                <a:solidFill>
                  <a:srgbClr val="2DCCD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16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3711742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6581277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157DAD45-4409-8AE0-6949-C589C7426B23}"/>
              </a:ext>
            </a:extLst>
          </p:cNvPr>
          <p:cNvSpPr txBox="1"/>
          <p:nvPr userDrawn="1"/>
        </p:nvSpPr>
        <p:spPr>
          <a:xfrm>
            <a:off x="9486908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7056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B49F1F-AA2E-DBF9-E578-36546CAF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20681-7A2A-12DD-6A10-2163B44EC7F3}"/>
              </a:ext>
            </a:extLst>
          </p:cNvPr>
          <p:cNvSpPr txBox="1"/>
          <p:nvPr userDrawn="1"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6FEC65-D55F-0F84-5FE4-719D0976A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50240"/>
            <a:ext cx="10930882" cy="3826877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>
              <a:lnSpc>
                <a:spcPts val="7200"/>
              </a:lnSpc>
              <a:spcBef>
                <a:spcPts val="0"/>
              </a:spcBef>
              <a:buNone/>
              <a:defRPr sz="8000" b="1" spc="-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2ED09-E8E2-2565-5A28-71561AEB43E1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1906637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PUT Title">
            <a:extLst>
              <a:ext uri="{FF2B5EF4-FFF2-40B4-BE49-F238E27FC236}">
                <a16:creationId xmlns:a16="http://schemas.microsoft.com/office/drawing/2014/main" id="{550BF4E4-629D-B46B-3C6B-0A99294DEBB3}"/>
              </a:ext>
            </a:extLst>
          </p:cNvPr>
          <p:cNvSpPr txBox="1">
            <a:spLocks/>
          </p:cNvSpPr>
          <p:nvPr userDrawn="1"/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Agenda slide with row 3 items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CFB391-F951-6D0A-8093-9D0EF670D5C1}"/>
              </a:ext>
            </a:extLst>
          </p:cNvPr>
          <p:cNvSpPr/>
          <p:nvPr userDrawn="1"/>
        </p:nvSpPr>
        <p:spPr>
          <a:xfrm>
            <a:off x="1787401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84789C94-6132-4073-C1C7-89AB94EDE77C}"/>
              </a:ext>
            </a:extLst>
          </p:cNvPr>
          <p:cNvSpPr txBox="1"/>
          <p:nvPr userDrawn="1"/>
        </p:nvSpPr>
        <p:spPr>
          <a:xfrm>
            <a:off x="3711742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INPUT Box 1">
            <a:extLst>
              <a:ext uri="{FF2B5EF4-FFF2-40B4-BE49-F238E27FC236}">
                <a16:creationId xmlns:a16="http://schemas.microsoft.com/office/drawing/2014/main" id="{BE062FA9-BF96-8735-27AD-0933A1627B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401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1</a:t>
            </a:r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5BD717-8F70-3860-AF2E-6CFCB57495D0}"/>
              </a:ext>
            </a:extLst>
          </p:cNvPr>
          <p:cNvSpPr/>
          <p:nvPr userDrawn="1"/>
        </p:nvSpPr>
        <p:spPr>
          <a:xfrm>
            <a:off x="4693032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umber 1">
            <a:extLst>
              <a:ext uri="{FF2B5EF4-FFF2-40B4-BE49-F238E27FC236}">
                <a16:creationId xmlns:a16="http://schemas.microsoft.com/office/drawing/2014/main" id="{5EA107FA-4588-6F95-670F-F38908610EEE}"/>
              </a:ext>
            </a:extLst>
          </p:cNvPr>
          <p:cNvSpPr txBox="1"/>
          <p:nvPr userDrawn="1"/>
        </p:nvSpPr>
        <p:spPr>
          <a:xfrm>
            <a:off x="6581277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INPUT Box 1">
            <a:extLst>
              <a:ext uri="{FF2B5EF4-FFF2-40B4-BE49-F238E27FC236}">
                <a16:creationId xmlns:a16="http://schemas.microsoft.com/office/drawing/2014/main" id="{B9FF1EED-7D72-F335-B021-9A12CBCA4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3032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2</a:t>
            </a:r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5D42B9-ADD9-8BF4-207E-AB11AF2A7AF4}"/>
              </a:ext>
            </a:extLst>
          </p:cNvPr>
          <p:cNvSpPr/>
          <p:nvPr userDrawn="1"/>
        </p:nvSpPr>
        <p:spPr>
          <a:xfrm>
            <a:off x="7598663" y="1628625"/>
            <a:ext cx="2776654" cy="3600750"/>
          </a:xfrm>
          <a:prstGeom prst="roundRect">
            <a:avLst>
              <a:gd name="adj" fmla="val 4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umber 1">
            <a:extLst>
              <a:ext uri="{FF2B5EF4-FFF2-40B4-BE49-F238E27FC236}">
                <a16:creationId xmlns:a16="http://schemas.microsoft.com/office/drawing/2014/main" id="{157DAD45-4409-8AE0-6949-C589C7426B23}"/>
              </a:ext>
            </a:extLst>
          </p:cNvPr>
          <p:cNvSpPr txBox="1"/>
          <p:nvPr userDrawn="1"/>
        </p:nvSpPr>
        <p:spPr>
          <a:xfrm>
            <a:off x="9486908" y="4105817"/>
            <a:ext cx="852313" cy="1107996"/>
          </a:xfrm>
          <a:prstGeom prst="rect">
            <a:avLst/>
          </a:prstGeom>
          <a:noFill/>
        </p:spPr>
        <p:txBody>
          <a:bodyPr wrap="square" lIns="0" tIns="0" rIns="72000" bIns="0" rtlCol="0" anchor="b" anchorCtr="0">
            <a:spAutoFit/>
          </a:bodyPr>
          <a:lstStyle/>
          <a:p>
            <a:pPr algn="r"/>
            <a:r>
              <a:rPr lang="en-GB" sz="7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INPUT Box 1">
            <a:extLst>
              <a:ext uri="{FF2B5EF4-FFF2-40B4-BE49-F238E27FC236}">
                <a16:creationId xmlns:a16="http://schemas.microsoft.com/office/drawing/2014/main" id="{F7E26F65-3469-7901-AF92-C4298E95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8663" y="1630427"/>
            <a:ext cx="2776654" cy="3583386"/>
          </a:xfrm>
          <a:prstGeom prst="rect">
            <a:avLst/>
          </a:prstGeo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2000" b="0" spc="0" baseline="0">
                <a:latin typeface="+mj-lt"/>
              </a:defRPr>
            </a:lvl1pPr>
          </a:lstStyle>
          <a:p>
            <a:pPr lvl="0"/>
            <a:r>
              <a:rPr lang="en-US"/>
              <a:t>Item 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71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E04CF1-111B-91C3-A008-B015662B66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8439" y="1216617"/>
            <a:ext cx="11455122" cy="5145437"/>
          </a:xfrm>
        </p:spPr>
        <p:txBody>
          <a:bodyPr lIns="72000" rIns="72000"/>
          <a:lstStyle>
            <a:lvl1pPr>
              <a:defRPr/>
            </a:lvl1pPr>
          </a:lstStyle>
          <a:p>
            <a:pPr lvl="0"/>
            <a:r>
              <a:rPr lang="en-US"/>
              <a:t>Click to insert text here or select another content type from the buttons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C35FF15-20B7-C129-6ACC-14C90FA636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0587" y="0"/>
            <a:ext cx="8770825" cy="1004030"/>
          </a:xfrm>
        </p:spPr>
        <p:txBody>
          <a:bodyPr lIns="360000" rIns="360000" bIns="360000" anchor="b" anchorCtr="0">
            <a:spAutoFit/>
          </a:bodyPr>
          <a:lstStyle>
            <a:lvl1pPr marL="0" indent="0" algn="ctr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5791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C46172-BA5F-4069-AB8A-3A730ADE88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1450" y="1320800"/>
            <a:ext cx="11455122" cy="4188847"/>
          </a:xfrm>
        </p:spPr>
        <p:txBody>
          <a:bodyPr lIns="72000" rIns="72000"/>
          <a:lstStyle/>
          <a:p>
            <a:pPr lvl="0"/>
            <a:r>
              <a:rPr lang="en-US"/>
              <a:t>Click to insert text here or select another content type from the buttons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9DD7D90-6CAE-5CAB-512E-E48EFA1978A6}"/>
              </a:ext>
            </a:extLst>
          </p:cNvPr>
          <p:cNvSpPr/>
          <p:nvPr userDrawn="1"/>
        </p:nvSpPr>
        <p:spPr>
          <a:xfrm>
            <a:off x="301449" y="5747794"/>
            <a:ext cx="11589102" cy="69426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+mj-lt"/>
              </a:rPr>
              <a:t>Insert your key next step here</a:t>
            </a:r>
            <a:endParaRPr lang="en-GB">
              <a:latin typeface="+mj-lt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78F1FC5-25F5-7279-E299-2F0F3828BA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FB5D526-7496-9A5F-9CFC-A58FAC971C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0587" y="606228"/>
            <a:ext cx="8770825" cy="335175"/>
          </a:xfrm>
        </p:spPr>
        <p:txBody>
          <a:bodyPr lIns="72000" rIns="72000" bIns="72000" anchor="b" anchorCtr="0">
            <a:noAutofit/>
          </a:bodyPr>
          <a:lstStyle>
            <a:lvl1pPr marL="0" indent="0" algn="ctr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8173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and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B7777CA-3AEF-C417-5FBF-7402900EE51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7171" y="1217303"/>
            <a:ext cx="7928517" cy="5138891"/>
          </a:xfrm>
        </p:spPr>
        <p:txBody>
          <a:bodyPr lIns="72000" tIns="72000" rIns="72000" bIns="72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5FF9841-714A-7CED-0C16-D1C47A627E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449" y="1217304"/>
            <a:ext cx="3378453" cy="5213416"/>
          </a:xfrm>
          <a:prstGeom prst="roundRect">
            <a:avLst>
              <a:gd name="adj" fmla="val 7799"/>
            </a:avLst>
          </a:prstGeom>
          <a:solidFill>
            <a:srgbClr val="2DCCD3">
              <a:alpha val="30000"/>
            </a:srgbClr>
          </a:solidFill>
        </p:spPr>
        <p:txBody>
          <a:bodyPr lIns="360000" tIns="360000" rIns="360000" bIns="360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C6D377B-AD90-4613-ED47-04852479BB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0587" y="0"/>
            <a:ext cx="8770825" cy="1004030"/>
          </a:xfrm>
        </p:spPr>
        <p:txBody>
          <a:bodyPr lIns="360000" rIns="360000" bIns="360000" anchor="b" anchorCtr="0">
            <a:spAutoFit/>
          </a:bodyPr>
          <a:lstStyle>
            <a:lvl1pPr marL="0" indent="0" algn="ctr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2949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Visual and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EA20B70-3C23-8E27-BE2B-513E861D680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7171" y="1352246"/>
            <a:ext cx="7928517" cy="4248122"/>
          </a:xfrm>
        </p:spPr>
        <p:txBody>
          <a:bodyPr lIns="72000" tIns="72000" rIns="72000" bIns="72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34C7566-CE34-7341-7521-9AA6B3B54BBC}"/>
              </a:ext>
            </a:extLst>
          </p:cNvPr>
          <p:cNvSpPr/>
          <p:nvPr userDrawn="1"/>
        </p:nvSpPr>
        <p:spPr>
          <a:xfrm>
            <a:off x="301449" y="5747794"/>
            <a:ext cx="11589102" cy="69426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+mj-lt"/>
              </a:rPr>
              <a:t>Insert your key next step here</a:t>
            </a:r>
            <a:endParaRPr lang="en-GB">
              <a:latin typeface="+mj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0230ECF-DC2A-0BC9-0594-358424801C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12C930F-0E67-DFC0-FC78-CD4466AF5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1352246"/>
            <a:ext cx="3378453" cy="4249313"/>
          </a:xfrm>
          <a:prstGeom prst="roundRect">
            <a:avLst>
              <a:gd name="adj" fmla="val 7799"/>
            </a:avLst>
          </a:prstGeom>
          <a:solidFill>
            <a:srgbClr val="2DCCD3">
              <a:alpha val="30000"/>
            </a:srgbClr>
          </a:solidFill>
        </p:spPr>
        <p:txBody>
          <a:bodyPr lIns="360000" tIns="360000" rIns="360000" bIns="360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5DE805D-74DA-D74A-A225-83B6D94027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0587" y="606228"/>
            <a:ext cx="8770825" cy="335175"/>
          </a:xfrm>
        </p:spPr>
        <p:txBody>
          <a:bodyPr lIns="72000" rIns="72000" bIns="72000" anchor="b" anchorCtr="0">
            <a:noAutofit/>
          </a:bodyPr>
          <a:lstStyle>
            <a:lvl1pPr marL="0" indent="0" algn="ctr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3909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above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47B08C-2792-CFF7-0219-F471F19524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1450" y="1216618"/>
            <a:ext cx="11455122" cy="2473640"/>
          </a:xfrm>
        </p:spPr>
        <p:txBody>
          <a:bodyPr lIns="72000" rIns="72000"/>
          <a:lstStyle>
            <a:lvl1pPr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D48C65-1973-CBB0-55D9-99A2C2C3C5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3812134"/>
            <a:ext cx="11455122" cy="2577780"/>
          </a:xfrm>
          <a:prstGeom prst="roundRect">
            <a:avLst>
              <a:gd name="adj" fmla="val 7816"/>
            </a:avLst>
          </a:prstGeom>
          <a:solidFill>
            <a:schemeClr val="bg1"/>
          </a:solidFill>
        </p:spPr>
        <p:txBody>
          <a:bodyPr lIns="360000" tIns="360000" rIns="360000" bIns="360000" anchor="ctr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CF3D7AD-C2A7-4364-5D75-D3661631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0587" y="0"/>
            <a:ext cx="8770825" cy="1004030"/>
          </a:xfrm>
        </p:spPr>
        <p:txBody>
          <a:bodyPr lIns="360000" rIns="360000" bIns="360000" anchor="b" anchorCtr="0">
            <a:spAutoFit/>
          </a:bodyPr>
          <a:lstStyle>
            <a:lvl1pPr marL="0" indent="0" algn="ctr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0178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with Visual above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EDAA999-8D7B-2BA8-914C-F052216716A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1449" y="1651908"/>
            <a:ext cx="11474239" cy="2904594"/>
          </a:xfrm>
        </p:spPr>
        <p:txBody>
          <a:bodyPr lIns="72000" tIns="0" rIns="7200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GB"/>
              <a:t>Paste your content here or click one of the content buttons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D6AD25B-DA89-6C8F-44BC-5DD9EBC80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659A88-A414-AE7B-85D7-5A180AFE9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449" y="4789714"/>
            <a:ext cx="11455122" cy="1600200"/>
          </a:xfrm>
          <a:prstGeom prst="roundRect">
            <a:avLst>
              <a:gd name="adj" fmla="val 7816"/>
            </a:avLst>
          </a:prstGeom>
          <a:solidFill>
            <a:schemeClr val="bg1"/>
          </a:solidFill>
        </p:spPr>
        <p:txBody>
          <a:bodyPr lIns="360000" tIns="360000" rIns="360000" bIns="360000" anchor="ctr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E565AA0-3961-320A-5ABA-C0873372FE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0587" y="609222"/>
            <a:ext cx="8770825" cy="335175"/>
          </a:xfrm>
        </p:spPr>
        <p:txBody>
          <a:bodyPr lIns="72000" rIns="72000" bIns="72000" anchor="b" anchorCtr="0">
            <a:noAutofit/>
          </a:bodyPr>
          <a:lstStyle>
            <a:lvl1pPr marL="0" indent="0" algn="ctr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9329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6A1ADFC9-3150-E213-ECF0-0B436EFB69D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6095999" cy="685799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4A9DA47-BCBA-34CC-3D69-0AADECADB6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15934" y="667966"/>
            <a:ext cx="6083815" cy="335175"/>
          </a:xfrm>
        </p:spPr>
        <p:txBody>
          <a:bodyPr lIns="360000" rIns="0" bIns="72000" anchor="b" anchorCtr="0">
            <a:normAutofit/>
          </a:bodyPr>
          <a:lstStyle>
            <a:lvl1pPr marL="0" indent="0" algn="l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D070ACF-8EEC-3744-F6A1-D47195B6CB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5935" y="1638300"/>
            <a:ext cx="5648386" cy="4703506"/>
          </a:xfrm>
        </p:spPr>
        <p:txBody>
          <a:bodyPr lIns="360000" tIns="360000" rIns="360000" bIns="36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E7CCE39-9296-F5DA-07AF-9DC0CB35D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5934" y="1015125"/>
            <a:ext cx="6096000" cy="335175"/>
          </a:xfrm>
        </p:spPr>
        <p:txBody>
          <a:bodyPr lIns="360000" rIns="72000" bIns="72000" anchor="b" anchorCtr="0">
            <a:noAutofit/>
          </a:bodyPr>
          <a:lstStyle>
            <a:lvl1pPr marL="0" indent="0" algn="l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2144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F4CBBFF-92FE-FFE2-0271-ECB819DB0E3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114812" y="0"/>
            <a:ext cx="6083815" cy="6865749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D22F2-9142-9498-CEAD-D09E3987D1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99" y="667966"/>
            <a:ext cx="6083815" cy="335175"/>
          </a:xfrm>
        </p:spPr>
        <p:txBody>
          <a:bodyPr lIns="360000" rIns="0" bIns="72000" anchor="b" anchorCtr="0">
            <a:normAutofit/>
          </a:bodyPr>
          <a:lstStyle>
            <a:lvl1pPr marL="0" indent="0" algn="l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1EB185F-4258-A3BC-7FED-212958709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00" y="1638300"/>
            <a:ext cx="5648386" cy="4703506"/>
          </a:xfrm>
        </p:spPr>
        <p:txBody>
          <a:bodyPr lIns="360000" tIns="360000" rIns="360000" bIns="36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90DD788-D66F-BA84-24C3-7D4F50F392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015125"/>
            <a:ext cx="6096000" cy="335175"/>
          </a:xfrm>
        </p:spPr>
        <p:txBody>
          <a:bodyPr lIns="360000" rIns="72000" bIns="72000" anchor="b" anchorCtr="0">
            <a:noAutofit/>
          </a:bodyPr>
          <a:lstStyle>
            <a:lvl1pPr marL="0" indent="0" algn="l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244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Visual above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D6AD25B-DA89-6C8F-44BC-5DD9EBC80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25117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EB06A67-7AB5-0DFA-D7A2-16941CB7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13" y="3736447"/>
            <a:ext cx="11495674" cy="2642052"/>
          </a:xfrm>
          <a:solidFill>
            <a:schemeClr val="bg1"/>
          </a:solidFill>
        </p:spPr>
        <p:txBody>
          <a:bodyPr lIns="360000" tIns="180000" rIns="36000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AF6E213-680F-0CAA-0602-9C47CBFCB3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6213" y="1142632"/>
            <a:ext cx="11495317" cy="2486378"/>
          </a:xfrm>
          <a:prstGeom prst="rect">
            <a:avLst/>
          </a:prstGeom>
          <a:solidFill>
            <a:srgbClr val="D7FDF5"/>
          </a:solidFill>
        </p:spPr>
        <p:txBody>
          <a:bodyPr vert="horz" lIns="360000" tIns="180000" rIns="360000" bIns="108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20196E7-19E6-DD3B-38D0-CDD6DF2B29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0587" y="606228"/>
            <a:ext cx="8770825" cy="335175"/>
          </a:xfrm>
        </p:spPr>
        <p:txBody>
          <a:bodyPr lIns="72000" rIns="72000" bIns="72000" anchor="b" anchorCtr="0">
            <a:noAutofit/>
          </a:bodyPr>
          <a:lstStyle>
            <a:lvl1pPr marL="0" indent="0" algn="ctr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852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968206C-A127-3E2D-0C3F-1386C1D53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0587" y="406155"/>
            <a:ext cx="8770825" cy="335175"/>
          </a:xfrm>
        </p:spPr>
        <p:txBody>
          <a:bodyPr lIns="72000" rIns="72000" bIns="72000" anchor="b" anchorCtr="0">
            <a:normAutofit/>
          </a:bodyPr>
          <a:lstStyle>
            <a:lvl1pPr marL="0" indent="0" algn="ctr">
              <a:buNone/>
              <a:defRPr sz="1400" b="1" spc="-70" baseline="0">
                <a:gradFill>
                  <a:gsLst>
                    <a:gs pos="0">
                      <a:schemeClr val="accent6"/>
                    </a:gs>
                    <a:gs pos="100000">
                      <a:srgbClr val="2DCCD3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CF1161B-8219-5A9C-5FBC-358C83DCF8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0587" y="751932"/>
            <a:ext cx="8770825" cy="335175"/>
          </a:xfrm>
        </p:spPr>
        <p:txBody>
          <a:bodyPr lIns="72000" rIns="72000" bIns="72000" anchor="b" anchorCtr="0">
            <a:noAutofit/>
          </a:bodyPr>
          <a:lstStyle>
            <a:lvl1pPr marL="0" indent="0" algn="ctr">
              <a:buNone/>
              <a:defRPr sz="2000" b="1" spc="-7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your small slide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6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10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8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AB7CCD-51FF-7D61-FC40-205D1AA49DB1}"/>
              </a:ext>
            </a:extLst>
          </p:cNvPr>
          <p:cNvSpPr txBox="1"/>
          <p:nvPr userDrawn="1"/>
        </p:nvSpPr>
        <p:spPr>
          <a:xfrm>
            <a:off x="-97436" y="28781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8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73" r:id="rId2"/>
    <p:sldLayoutId id="2147483813" r:id="rId3"/>
    <p:sldLayoutId id="2147483835" r:id="rId4"/>
    <p:sldLayoutId id="2147483881" r:id="rId5"/>
    <p:sldLayoutId id="2147483882" r:id="rId6"/>
    <p:sldLayoutId id="2147483943" r:id="rId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B197203-8632-6002-792C-BDEA4386E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84" y="0"/>
            <a:ext cx="8770825" cy="1059430"/>
          </a:xfrm>
          <a:prstGeom prst="rect">
            <a:avLst/>
          </a:prstGeom>
        </p:spPr>
        <p:txBody>
          <a:bodyPr vert="horz" lIns="360000" tIns="360000" rIns="360000" bIns="360000" rtlCol="0" anchor="ctr">
            <a:spAutoFit/>
          </a:bodyPr>
          <a:lstStyle/>
          <a:p>
            <a:r>
              <a:rPr lang="en-US"/>
              <a:t>Insert your slide title here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27AFC56-16AF-43F8-830F-C893D9ADA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435" y="1216617"/>
            <a:ext cx="11455122" cy="5145437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D792292-187D-09E9-9E3E-7043613824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2CCB7-9AAC-B1E3-9D98-635B795C0EE8}"/>
              </a:ext>
            </a:extLst>
          </p:cNvPr>
          <p:cNvSpPr txBox="1"/>
          <p:nvPr userDrawn="1"/>
        </p:nvSpPr>
        <p:spPr>
          <a:xfrm>
            <a:off x="11015142" y="6371374"/>
            <a:ext cx="1176857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pPr algn="r"/>
            <a:r>
              <a:rPr lang="en-GB" sz="800" b="1" spc="-50" baseline="0" err="1"/>
              <a:t>thisisgain.com</a:t>
            </a:r>
            <a:endParaRPr lang="en-GB" sz="800" b="1" spc="-50" baseline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69B99-6442-5B46-60A4-0ABC3D164F58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192821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63" r:id="rId2"/>
    <p:sldLayoutId id="2147483864" r:id="rId3"/>
    <p:sldLayoutId id="2147483907" r:id="rId4"/>
    <p:sldLayoutId id="2147483908" r:id="rId5"/>
    <p:sldLayoutId id="2147483909" r:id="rId6"/>
    <p:sldLayoutId id="2147483961" r:id="rId7"/>
    <p:sldLayoutId id="2147483962" r:id="rId8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C8BAB-26E8-1E99-B540-072E65D0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" y="0"/>
            <a:ext cx="8770825" cy="1225629"/>
          </a:xfrm>
          <a:prstGeom prst="rect">
            <a:avLst/>
          </a:prstGeom>
        </p:spPr>
        <p:txBody>
          <a:bodyPr vert="horz" lIns="360000" tIns="360000" rIns="360000" bIns="360000" rtlCol="0" anchor="ctr">
            <a:spAutoFit/>
          </a:bodyPr>
          <a:lstStyle/>
          <a:p>
            <a:r>
              <a:rPr lang="en-US"/>
              <a:t>Insert your slide title here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7751A-D9A6-FBA2-988F-74F5A170A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450" y="1216617"/>
            <a:ext cx="11455122" cy="5145437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83692-BA16-DE52-1B0C-E98DBE621015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397054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1" r:id="rId2"/>
    <p:sldLayoutId id="2147483925" r:id="rId3"/>
    <p:sldLayoutId id="2147483926" r:id="rId4"/>
    <p:sldLayoutId id="2147483927" r:id="rId5"/>
    <p:sldLayoutId id="2147483963" r:id="rId6"/>
    <p:sldLayoutId id="2147483964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92C95F-587B-F094-5189-270B01F502AF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  <p:sp>
        <p:nvSpPr>
          <p:cNvPr id="5" name="INPUT Title">
            <a:extLst>
              <a:ext uri="{FF2B5EF4-FFF2-40B4-BE49-F238E27FC236}">
                <a16:creationId xmlns:a16="http://schemas.microsoft.com/office/drawing/2014/main" id="{DA3033F9-3203-5862-F5E4-F8A571A6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INPUT Text 1">
            <a:extLst>
              <a:ext uri="{FF2B5EF4-FFF2-40B4-BE49-F238E27FC236}">
                <a16:creationId xmlns:a16="http://schemas.microsoft.com/office/drawing/2014/main" id="{17DF932B-3D15-4F5C-1286-00C470C8D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438" y="1216617"/>
            <a:ext cx="11455122" cy="5145437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A2265B7-0B3E-1F15-1600-3E3967D7AC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E3F40-0A95-23A9-591B-10525F9D8BD7}"/>
              </a:ext>
            </a:extLst>
          </p:cNvPr>
          <p:cNvSpPr txBox="1"/>
          <p:nvPr userDrawn="1"/>
        </p:nvSpPr>
        <p:spPr>
          <a:xfrm>
            <a:off x="11015142" y="6371374"/>
            <a:ext cx="1176857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pPr algn="r"/>
            <a:r>
              <a:rPr lang="en-GB" sz="800" b="1" spc="-50" baseline="0" err="1"/>
              <a:t>thisisgain.com</a:t>
            </a:r>
            <a:endParaRPr lang="en-GB" sz="800" b="1" spc="-50" baseline="0"/>
          </a:p>
        </p:txBody>
      </p:sp>
    </p:spTree>
    <p:extLst>
      <p:ext uri="{BB962C8B-B14F-4D97-AF65-F5344CB8AC3E}">
        <p14:creationId xmlns:p14="http://schemas.microsoft.com/office/powerpoint/2010/main" val="124143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767" r:id="rId2"/>
    <p:sldLayoutId id="2147483814" r:id="rId3"/>
    <p:sldLayoutId id="2147483765" r:id="rId4"/>
    <p:sldLayoutId id="2147483769" r:id="rId5"/>
    <p:sldLayoutId id="2147483816" r:id="rId6"/>
    <p:sldLayoutId id="2147483883" r:id="rId7"/>
    <p:sldLayoutId id="2147483884" r:id="rId8"/>
    <p:sldLayoutId id="2147483885" r:id="rId9"/>
    <p:sldLayoutId id="2147483944" r:id="rId10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PUT Title">
            <a:extLst>
              <a:ext uri="{FF2B5EF4-FFF2-40B4-BE49-F238E27FC236}">
                <a16:creationId xmlns:a16="http://schemas.microsoft.com/office/drawing/2014/main" id="{DA3033F9-3203-5862-F5E4-F8A571A6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INPUT Text 1">
            <a:extLst>
              <a:ext uri="{FF2B5EF4-FFF2-40B4-BE49-F238E27FC236}">
                <a16:creationId xmlns:a16="http://schemas.microsoft.com/office/drawing/2014/main" id="{17DF932B-3D15-4F5C-1286-00C470C8D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438" y="1216617"/>
            <a:ext cx="11455122" cy="5145437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A2265B7-0B3E-1F15-1600-3E3967D7AC6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E3F40-0A95-23A9-591B-10525F9D8BD7}"/>
              </a:ext>
            </a:extLst>
          </p:cNvPr>
          <p:cNvSpPr txBox="1"/>
          <p:nvPr userDrawn="1"/>
        </p:nvSpPr>
        <p:spPr>
          <a:xfrm>
            <a:off x="11015142" y="6371374"/>
            <a:ext cx="1176857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pPr algn="r"/>
            <a:r>
              <a:rPr lang="en-GB" sz="800" b="1" spc="-50" baseline="0" err="1"/>
              <a:t>thisisgain.com</a:t>
            </a:r>
            <a:endParaRPr lang="en-GB" sz="800" b="1" spc="-50" baseline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65803E-D661-DE84-0CC4-E0D016A972DE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354395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86" r:id="rId7"/>
    <p:sldLayoutId id="2147483887" r:id="rId8"/>
    <p:sldLayoutId id="2147483888" r:id="rId9"/>
    <p:sldLayoutId id="2147483940" r:id="rId10"/>
    <p:sldLayoutId id="2147483941" r:id="rId11"/>
    <p:sldLayoutId id="2147483942" r:id="rId12"/>
    <p:sldLayoutId id="2147483945" r:id="rId13"/>
    <p:sldLayoutId id="2147483947" r:id="rId14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PUT Title">
            <a:extLst>
              <a:ext uri="{FF2B5EF4-FFF2-40B4-BE49-F238E27FC236}">
                <a16:creationId xmlns:a16="http://schemas.microsoft.com/office/drawing/2014/main" id="{DA3033F9-3203-5862-F5E4-F8A571A6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A2265B7-0B3E-1F15-1600-3E3967D7AC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17D4A-E123-50CE-BD53-1EF6D772B796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325035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6" r:id="rId2"/>
    <p:sldLayoutId id="2147483889" r:id="rId3"/>
    <p:sldLayoutId id="2147483890" r:id="rId4"/>
    <p:sldLayoutId id="2147483891" r:id="rId5"/>
    <p:sldLayoutId id="2147483946" r:id="rId6"/>
    <p:sldLayoutId id="2147483948" r:id="rId7"/>
    <p:sldLayoutId id="2147483965" r:id="rId8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PUT Title">
            <a:extLst>
              <a:ext uri="{FF2B5EF4-FFF2-40B4-BE49-F238E27FC236}">
                <a16:creationId xmlns:a16="http://schemas.microsoft.com/office/drawing/2014/main" id="{6B4C8BAB-26E8-1E99-B540-072E65D0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87" y="7035"/>
            <a:ext cx="8770825" cy="931327"/>
          </a:xfrm>
          <a:prstGeom prst="rect">
            <a:avLst/>
          </a:prstGeom>
        </p:spPr>
        <p:txBody>
          <a:bodyPr vert="horz" lIns="324000" tIns="324000" rIns="324000" bIns="324000" rtlCol="0" anchor="t">
            <a:spAutoFit/>
          </a:bodyPr>
          <a:lstStyle/>
          <a:p>
            <a:r>
              <a:rPr lang="en-US"/>
              <a:t>Insert your slide title here</a:t>
            </a:r>
            <a:endParaRPr lang="en-GB"/>
          </a:p>
        </p:txBody>
      </p:sp>
      <p:sp>
        <p:nvSpPr>
          <p:cNvPr id="3" name="INPUT Text 1">
            <a:extLst>
              <a:ext uri="{FF2B5EF4-FFF2-40B4-BE49-F238E27FC236}">
                <a16:creationId xmlns:a16="http://schemas.microsoft.com/office/drawing/2014/main" id="{A1A7751A-D9A6-FBA2-988F-74F5A170A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450" y="1216617"/>
            <a:ext cx="11455122" cy="5145437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43D0D-8D9E-DFFD-9626-1F64D30825AC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366552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901" r:id="rId3"/>
    <p:sldLayoutId id="2147483902" r:id="rId4"/>
    <p:sldLayoutId id="2147483903" r:id="rId5"/>
    <p:sldLayoutId id="2147483949" r:id="rId6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7751A-D9A6-FBA2-988F-74F5A170A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450" y="1216617"/>
            <a:ext cx="11455122" cy="5145437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en-US"/>
              <a:t>Click to 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C464A1B-2837-90F6-BB5F-C9CA5CB5864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5" name="INPUT Title">
            <a:extLst>
              <a:ext uri="{FF2B5EF4-FFF2-40B4-BE49-F238E27FC236}">
                <a16:creationId xmlns:a16="http://schemas.microsoft.com/office/drawing/2014/main" id="{136EB018-1341-D645-1275-F3985A15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87" y="0"/>
            <a:ext cx="8770825" cy="931327"/>
          </a:xfrm>
          <a:prstGeom prst="rect">
            <a:avLst/>
          </a:prstGeom>
        </p:spPr>
        <p:txBody>
          <a:bodyPr vert="horz" lIns="360000" tIns="324000" rIns="0" bIns="324000" rtlCol="0" anchor="t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E4CFE-3F94-DE8B-E2C9-FBA0DEFCA15A}"/>
              </a:ext>
            </a:extLst>
          </p:cNvPr>
          <p:cNvSpPr txBox="1"/>
          <p:nvPr userDrawn="1"/>
        </p:nvSpPr>
        <p:spPr>
          <a:xfrm>
            <a:off x="11015142" y="6371374"/>
            <a:ext cx="1176857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pPr algn="r"/>
            <a:r>
              <a:rPr lang="en-GB" sz="800" b="1" spc="-50" baseline="0" err="1"/>
              <a:t>thisisgain.com</a:t>
            </a:r>
            <a:endParaRPr lang="en-GB" sz="800" b="1" spc="-50" baseline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DDE344-974E-5A23-81C9-E611440BCE66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20411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75" r:id="rId2"/>
    <p:sldLayoutId id="2147483694" r:id="rId3"/>
    <p:sldLayoutId id="2147483776" r:id="rId4"/>
    <p:sldLayoutId id="2147483780" r:id="rId5"/>
    <p:sldLayoutId id="2147483781" r:id="rId6"/>
    <p:sldLayoutId id="2147483785" r:id="rId7"/>
    <p:sldLayoutId id="2147483824" r:id="rId8"/>
    <p:sldLayoutId id="2147483692" r:id="rId9"/>
    <p:sldLayoutId id="2147483847" r:id="rId10"/>
    <p:sldLayoutId id="2147483950" r:id="rId11"/>
    <p:sldLayoutId id="2147483951" r:id="rId12"/>
    <p:sldLayoutId id="2147483952" r:id="rId13"/>
    <p:sldLayoutId id="2147483953" r:id="rId14"/>
    <p:sldLayoutId id="2147483954" r:id="rId15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BF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C8BAB-26E8-1E99-B540-072E65D0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383" y="-9319"/>
            <a:ext cx="8770825" cy="820317"/>
          </a:xfrm>
          <a:prstGeom prst="rect">
            <a:avLst/>
          </a:prstGeom>
        </p:spPr>
        <p:txBody>
          <a:bodyPr vert="horz" lIns="324000" tIns="324000" rIns="324000" bIns="324000" rtlCol="0" anchor="ctr" anchorCtr="0">
            <a:noAutofit/>
          </a:bodyPr>
          <a:lstStyle/>
          <a:p>
            <a:r>
              <a:rPr lang="en-US"/>
              <a:t>Insert your slide title here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7751A-D9A6-FBA2-988F-74F5A170A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439" y="1216617"/>
            <a:ext cx="11455122" cy="5145437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E56B272-5CBA-8BCD-4AB4-71BF6182C66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BE1C82-07A2-9215-18F8-E9FAE91A0439}"/>
              </a:ext>
            </a:extLst>
          </p:cNvPr>
          <p:cNvSpPr txBox="1"/>
          <p:nvPr userDrawn="1"/>
        </p:nvSpPr>
        <p:spPr>
          <a:xfrm>
            <a:off x="11015142" y="6371374"/>
            <a:ext cx="1176857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pPr algn="r"/>
            <a:r>
              <a:rPr lang="en-GB" sz="800" b="1" spc="-50" baseline="0" err="1"/>
              <a:t>thisisgain.com</a:t>
            </a:r>
            <a:endParaRPr lang="en-GB" sz="800" b="1" spc="-50" baseline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0F2F5-102D-E17B-AA6B-499B53895D9B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357280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823" r:id="rId6"/>
    <p:sldLayoutId id="2147483793" r:id="rId7"/>
    <p:sldLayoutId id="2147483794" r:id="rId8"/>
    <p:sldLayoutId id="2147483846" r:id="rId9"/>
    <p:sldLayoutId id="2147483895" r:id="rId10"/>
    <p:sldLayoutId id="2147483896" r:id="rId11"/>
    <p:sldLayoutId id="2147483897" r:id="rId12"/>
    <p:sldLayoutId id="2147483955" r:id="rId13"/>
    <p:sldLayoutId id="2147483956" r:id="rId14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C8BAB-26E8-1E99-B540-072E65D0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87" y="9420"/>
            <a:ext cx="8770825" cy="1004030"/>
          </a:xfrm>
          <a:prstGeom prst="rect">
            <a:avLst/>
          </a:prstGeom>
        </p:spPr>
        <p:txBody>
          <a:bodyPr vert="horz" lIns="360000" tIns="360000" rIns="360000" bIns="360000" rtlCol="0" anchor="ctr">
            <a:spAutoFit/>
          </a:bodyPr>
          <a:lstStyle/>
          <a:p>
            <a:r>
              <a:rPr lang="en-US"/>
              <a:t>Insert your slide title here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7751A-D9A6-FBA2-988F-74F5A170A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450" y="1216617"/>
            <a:ext cx="11455122" cy="5145437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E12E0DD-3213-EE41-E0C1-F15728783BC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FEC738-AA8F-C79A-A6E5-B180F2464755}"/>
              </a:ext>
            </a:extLst>
          </p:cNvPr>
          <p:cNvSpPr txBox="1"/>
          <p:nvPr userDrawn="1"/>
        </p:nvSpPr>
        <p:spPr>
          <a:xfrm>
            <a:off x="11015142" y="6371374"/>
            <a:ext cx="1176857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pPr algn="r"/>
            <a:r>
              <a:rPr lang="en-GB" sz="800" b="1" spc="-50" baseline="0" err="1"/>
              <a:t>thisisgain.com</a:t>
            </a:r>
            <a:endParaRPr lang="en-GB" sz="800" b="1" spc="-50" baseline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55C98-AEB5-C9EB-1BD2-12613411A40A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228845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25" r:id="rId7"/>
    <p:sldLayoutId id="2147483801" r:id="rId8"/>
    <p:sldLayoutId id="2147483802" r:id="rId9"/>
    <p:sldLayoutId id="2147483845" r:id="rId10"/>
    <p:sldLayoutId id="2147483898" r:id="rId11"/>
    <p:sldLayoutId id="2147483899" r:id="rId12"/>
    <p:sldLayoutId id="2147483900" r:id="rId13"/>
    <p:sldLayoutId id="2147483957" r:id="rId14"/>
    <p:sldLayoutId id="2147483958" r:id="rId15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C8BAB-26E8-1E99-B540-072E65D0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84" y="0"/>
            <a:ext cx="8770825" cy="1004030"/>
          </a:xfrm>
          <a:prstGeom prst="rect">
            <a:avLst/>
          </a:prstGeom>
        </p:spPr>
        <p:txBody>
          <a:bodyPr vert="horz" lIns="360000" tIns="360000" rIns="360000" bIns="360000" rtlCol="0" anchor="ctr">
            <a:spAutoFit/>
          </a:bodyPr>
          <a:lstStyle/>
          <a:p>
            <a:r>
              <a:rPr lang="en-US"/>
              <a:t>Insert your slide title here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7751A-D9A6-FBA2-988F-74F5A170A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435" y="1216617"/>
            <a:ext cx="11455122" cy="5145437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AABFCD-9342-9CBF-C924-3F9A49BD75A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996B95-8CA2-4C76-B5D5-4226E8966BFD}"/>
              </a:ext>
            </a:extLst>
          </p:cNvPr>
          <p:cNvSpPr txBox="1"/>
          <p:nvPr userDrawn="1"/>
        </p:nvSpPr>
        <p:spPr>
          <a:xfrm>
            <a:off x="11015142" y="6371374"/>
            <a:ext cx="1176857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pPr algn="r"/>
            <a:r>
              <a:rPr lang="en-GB" sz="800" b="1" spc="-50" baseline="0" err="1"/>
              <a:t>thisisgain.com</a:t>
            </a:r>
            <a:endParaRPr lang="en-GB" sz="800" b="1" spc="-50" baseline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5281F-1CEB-D78A-81FA-6068A60C93B2}"/>
              </a:ext>
            </a:extLst>
          </p:cNvPr>
          <p:cNvSpPr txBox="1"/>
          <p:nvPr userDrawn="1"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/>
              <a:t>Digital Data Technology</a:t>
            </a:r>
          </a:p>
        </p:txBody>
      </p:sp>
    </p:spTree>
    <p:extLst>
      <p:ext uri="{BB962C8B-B14F-4D97-AF65-F5344CB8AC3E}">
        <p14:creationId xmlns:p14="http://schemas.microsoft.com/office/powerpoint/2010/main" val="290924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44" r:id="rId6"/>
    <p:sldLayoutId id="2147483826" r:id="rId7"/>
    <p:sldLayoutId id="2147483809" r:id="rId8"/>
    <p:sldLayoutId id="2147483808" r:id="rId9"/>
    <p:sldLayoutId id="2147483810" r:id="rId10"/>
    <p:sldLayoutId id="2147483904" r:id="rId11"/>
    <p:sldLayoutId id="2147483905" r:id="rId12"/>
    <p:sldLayoutId id="2147483906" r:id="rId13"/>
    <p:sldLayoutId id="2147483959" r:id="rId14"/>
    <p:sldLayoutId id="2147483960" r:id="rId15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kern="1200" spc="-7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png"/><Relationship Id="rId5" Type="http://schemas.openxmlformats.org/officeDocument/2006/relationships/image" Target="../media/image2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6.sv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news/prime-minister-overhauls-apprenticeships-to-support-opportunit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6.sv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EEABA-F551-181B-543A-775B73910D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2086" y="1516062"/>
            <a:ext cx="5151466" cy="382587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7200">
                <a:solidFill>
                  <a:schemeClr val="bg1"/>
                </a:solidFill>
                <a:latin typeface="+mj-lt"/>
              </a:rPr>
              <a:t>Policy Design</a:t>
            </a:r>
            <a:br>
              <a:rPr lang="en-GB" sz="7200">
                <a:solidFill>
                  <a:schemeClr val="bg1"/>
                </a:solidFill>
                <a:latin typeface="+mj-lt"/>
              </a:rPr>
            </a:br>
            <a:r>
              <a:rPr lang="en-GB" sz="7200">
                <a:solidFill>
                  <a:schemeClr val="bg1"/>
                </a:solidFill>
                <a:latin typeface="+mj-lt"/>
              </a:rPr>
              <a:t>at Pace</a:t>
            </a:r>
            <a:endParaRPr lang="en-US" sz="7200" b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D0AA50D5-804E-0D99-E6DF-ED4CE9EA2B59}"/>
              </a:ext>
            </a:extLst>
          </p:cNvPr>
          <p:cNvSpPr txBox="1">
            <a:spLocks/>
          </p:cNvSpPr>
          <p:nvPr/>
        </p:nvSpPr>
        <p:spPr>
          <a:xfrm>
            <a:off x="873737" y="4316048"/>
            <a:ext cx="3687635" cy="155395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6858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None/>
              <a:defRPr sz="135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latin typeface="+mn-lt"/>
                <a:ea typeface="+mj-lt"/>
                <a:cs typeface="+mj-lt"/>
              </a:rPr>
              <a:t>How service design can help navigate and shape </a:t>
            </a:r>
            <a:br>
              <a:rPr lang="en-GB" sz="2200">
                <a:latin typeface="+mn-lt"/>
                <a:ea typeface="+mj-lt"/>
                <a:cs typeface="+mj-lt"/>
              </a:rPr>
            </a:br>
            <a:r>
              <a:rPr lang="en-GB" sz="2200">
                <a:latin typeface="+mn-lt"/>
                <a:ea typeface="+mj-lt"/>
                <a:cs typeface="+mj-lt"/>
              </a:rPr>
              <a:t>emerging policy</a:t>
            </a:r>
            <a:endParaRPr lang="en-GB" sz="2200">
              <a:latin typeface="Inter Tight"/>
              <a:cs typeface="Arial"/>
            </a:endParaRPr>
          </a:p>
          <a:p>
            <a:r>
              <a:rPr lang="en-GB" sz="2200" b="1">
                <a:cs typeface="Arial"/>
              </a:rPr>
              <a:t>September 2025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DB186D2-FB2C-4DCF-CD83-C3D1994FF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964" y="341669"/>
            <a:ext cx="2135909" cy="36945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954DE83-0FDD-3ABE-54D5-7FFB28017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83148" y="1658630"/>
            <a:ext cx="6245567" cy="1915305"/>
          </a:xfrm>
          <a:prstGeom prst="rect">
            <a:avLst/>
          </a:prstGeom>
        </p:spPr>
      </p:pic>
      <p:pic>
        <p:nvPicPr>
          <p:cNvPr id="18" name="Google Shape;338;p48" title="GAIN-MASTER-LOGOS-RGB_GAIN-MASTHEAD.png">
            <a:extLst>
              <a:ext uri="{FF2B5EF4-FFF2-40B4-BE49-F238E27FC236}">
                <a16:creationId xmlns:a16="http://schemas.microsoft.com/office/drawing/2014/main" id="{A5084577-AE82-18ED-ECA8-0464B2C479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1695" y="3643211"/>
            <a:ext cx="6502322" cy="20796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A1804F-C847-CE81-8581-F446915606EF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B08382-0B4A-C711-A9AE-42B822FC66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247" y="233841"/>
            <a:ext cx="1613354" cy="9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0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C6C5EEF-730B-E48A-3822-2C768BDA8042}"/>
              </a:ext>
            </a:extLst>
          </p:cNvPr>
          <p:cNvSpPr txBox="1"/>
          <p:nvPr/>
        </p:nvSpPr>
        <p:spPr>
          <a:xfrm>
            <a:off x="7074195" y="725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C04A67-294E-9FAA-D191-3581410D6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1490646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solidFill>
                  <a:schemeClr val="tx1"/>
                </a:solidFill>
                <a:latin typeface="+mj-lt"/>
                <a:cs typeface="Arial"/>
              </a:rPr>
              <a:t>Phase 1</a:t>
            </a:r>
            <a:br>
              <a:rPr lang="en-GB" sz="4800">
                <a:solidFill>
                  <a:schemeClr val="tx1"/>
                </a:solidFill>
                <a:latin typeface="+mj-lt"/>
                <a:cs typeface="Arial"/>
              </a:rPr>
            </a:b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BE0F2-203A-BAD7-0F02-657BB4062004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CB63B7F-CA93-DCF8-D08E-E6CDA45D23D4}"/>
              </a:ext>
            </a:extLst>
          </p:cNvPr>
          <p:cNvSpPr txBox="1">
            <a:spLocks/>
          </p:cNvSpPr>
          <p:nvPr/>
        </p:nvSpPr>
        <p:spPr>
          <a:xfrm>
            <a:off x="1" y="886967"/>
            <a:ext cx="5394959" cy="23670720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spc="-1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>
                <a:cs typeface="Arial"/>
              </a:rPr>
              <a:t>Handover and validation</a:t>
            </a: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High-level impact and validation of work required</a:t>
            </a:r>
          </a:p>
          <a:p>
            <a:pPr>
              <a:lnSpc>
                <a:spcPct val="100000"/>
              </a:lnSpc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Documentation of requirements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Handover sessions</a:t>
            </a:r>
            <a:br>
              <a:rPr lang="en-US" sz="1600" b="0" spc="0"/>
            </a:br>
            <a:r>
              <a:rPr lang="en-US" sz="1600" b="0" spc="0"/>
              <a:t>with teams</a:t>
            </a:r>
          </a:p>
          <a:p>
            <a:pPr>
              <a:lnSpc>
                <a:spcPct val="100000"/>
              </a:lnSpc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Ongoing support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D33E87-B9EE-8C4C-4BE4-FB07E38794ED}"/>
              </a:ext>
            </a:extLst>
          </p:cNvPr>
          <p:cNvGrpSpPr/>
          <p:nvPr/>
        </p:nvGrpSpPr>
        <p:grpSpPr>
          <a:xfrm>
            <a:off x="7402709" y="5640406"/>
            <a:ext cx="4476024" cy="486626"/>
            <a:chOff x="165300" y="0"/>
            <a:chExt cx="4940093" cy="486626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F54A4945-713B-0686-22E5-F8D4FA1D850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20" name="Pentagon 4">
              <a:extLst>
                <a:ext uri="{FF2B5EF4-FFF2-40B4-BE49-F238E27FC236}">
                  <a16:creationId xmlns:a16="http://schemas.microsoft.com/office/drawing/2014/main" id="{E32AEF0E-E995-2F78-2EFE-3B32A8950C9D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00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>
                  <a:latin typeface="+mj-lt"/>
                </a:rPr>
                <a:t>Phase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2625BD-E0AE-2956-3E98-54114B16E1E3}"/>
              </a:ext>
            </a:extLst>
          </p:cNvPr>
          <p:cNvGrpSpPr/>
          <p:nvPr/>
        </p:nvGrpSpPr>
        <p:grpSpPr>
          <a:xfrm>
            <a:off x="3858373" y="5640406"/>
            <a:ext cx="4476024" cy="486626"/>
            <a:chOff x="165300" y="0"/>
            <a:chExt cx="4940093" cy="486626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C2F8BC46-EFE7-54B6-EFBD-7232F122244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64000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7" name="Pentagon 4">
              <a:extLst>
                <a:ext uri="{FF2B5EF4-FFF2-40B4-BE49-F238E27FC236}">
                  <a16:creationId xmlns:a16="http://schemas.microsoft.com/office/drawing/2014/main" id="{C3C86D91-7BE3-AC86-83D3-7E1BF8BB71F7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600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Phase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5A4A8F-1831-9020-BE9C-C1420FB3FC6E}"/>
              </a:ext>
            </a:extLst>
          </p:cNvPr>
          <p:cNvGrpSpPr/>
          <p:nvPr/>
        </p:nvGrpSpPr>
        <p:grpSpPr>
          <a:xfrm>
            <a:off x="330200" y="5640406"/>
            <a:ext cx="4284133" cy="486626"/>
            <a:chOff x="165300" y="0"/>
            <a:chExt cx="4940093" cy="486626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664D0D69-8E08-867D-FD10-E3001261A9E4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1" name="Pentagon 4">
              <a:extLst>
                <a:ext uri="{FF2B5EF4-FFF2-40B4-BE49-F238E27FC236}">
                  <a16:creationId xmlns:a16="http://schemas.microsoft.com/office/drawing/2014/main" id="{56CCF6A5-4356-4296-A0B7-2D942320D300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First steps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93E9DD5-FFF5-4BAC-C261-B17FA6DE2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314" y="976152"/>
            <a:ext cx="4328780" cy="448409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22BE43B-4527-C464-A688-EF6B119BF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5535C1F-3092-4D5F-FFB7-FE5F99E3A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1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BED2F3-2DFA-ABC9-C8BB-A37CC029DB3E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pic>
        <p:nvPicPr>
          <p:cNvPr id="9" name="Picture 8" descr="Thumbnail Image ">
            <a:extLst>
              <a:ext uri="{FF2B5EF4-FFF2-40B4-BE49-F238E27FC236}">
                <a16:creationId xmlns:a16="http://schemas.microsoft.com/office/drawing/2014/main" id="{DC476655-6BAF-48C3-6E97-A25B9D9E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6" r="15946"/>
          <a:stretch>
            <a:fillRect/>
          </a:stretch>
        </p:blipFill>
        <p:spPr>
          <a:xfrm>
            <a:off x="1991439" y="0"/>
            <a:ext cx="8209121" cy="6858000"/>
          </a:xfrm>
          <a:prstGeom prst="rect">
            <a:avLst/>
          </a:prstGeom>
        </p:spPr>
      </p:pic>
      <p:pic>
        <p:nvPicPr>
          <p:cNvPr id="25" name="Picture 2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3C4DE58-9CB2-48D8-D1F4-2F5470F6F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5DC493-0913-A7A1-37EB-1ADC90A70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32" y="3576409"/>
            <a:ext cx="6107448" cy="25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8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70F301-165D-3AA5-10D1-E5B187C2A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05" y="2333282"/>
            <a:ext cx="6535119" cy="3974229"/>
          </a:xfrm>
        </p:spPr>
        <p:txBody>
          <a:bodyPr anchor="t">
            <a:normAutofit/>
          </a:bodyPr>
          <a:lstStyle/>
          <a:p>
            <a:r>
              <a:rPr lang="en-US" sz="1800"/>
              <a:t>Spend review</a:t>
            </a:r>
          </a:p>
          <a:p>
            <a:r>
              <a:rPr lang="en-US" sz="1800"/>
              <a:t>Multiple changes in policy direction</a:t>
            </a:r>
          </a:p>
          <a:p>
            <a:r>
              <a:rPr lang="en-US" sz="1800"/>
              <a:t>Launch of Skills England</a:t>
            </a:r>
          </a:p>
          <a:p>
            <a:r>
              <a:rPr lang="en-US" sz="1800"/>
              <a:t>Wider DfE dependencies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47B0B5-2454-292F-70BA-95135FE572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2057400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solidFill>
                  <a:schemeClr val="tx1"/>
                </a:solidFill>
                <a:latin typeface="+mj-lt"/>
                <a:cs typeface="Arial"/>
              </a:rPr>
              <a:t>Phase 2</a:t>
            </a:r>
            <a:br>
              <a:rPr lang="en-GB" sz="4800">
                <a:solidFill>
                  <a:schemeClr val="tx1"/>
                </a:solidFill>
                <a:latin typeface="+mj-lt"/>
                <a:cs typeface="Arial"/>
              </a:rPr>
            </a:b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ED2F3-2DFA-ABC9-C8BB-A37CC029DB3E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13A400-6E3B-1E70-CF43-432C9F08EF90}"/>
              </a:ext>
            </a:extLst>
          </p:cNvPr>
          <p:cNvSpPr txBox="1">
            <a:spLocks/>
          </p:cNvSpPr>
          <p:nvPr/>
        </p:nvSpPr>
        <p:spPr>
          <a:xfrm>
            <a:off x="1" y="853787"/>
            <a:ext cx="6221895" cy="9040320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spc="-1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>
                <a:cs typeface="Arial"/>
              </a:rPr>
              <a:t>Additional complexity</a:t>
            </a:r>
            <a:endParaRPr lang="en-US" sz="1600" b="0" spc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8B8824-0619-1078-9078-05145166CF8B}"/>
              </a:ext>
            </a:extLst>
          </p:cNvPr>
          <p:cNvGrpSpPr/>
          <p:nvPr/>
        </p:nvGrpSpPr>
        <p:grpSpPr>
          <a:xfrm>
            <a:off x="7402709" y="5640406"/>
            <a:ext cx="4476024" cy="486626"/>
            <a:chOff x="165300" y="0"/>
            <a:chExt cx="4940093" cy="486626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D516E92F-AA23-6A0E-8641-FEA43FE18E43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4" name="Pentagon 4">
              <a:extLst>
                <a:ext uri="{FF2B5EF4-FFF2-40B4-BE49-F238E27FC236}">
                  <a16:creationId xmlns:a16="http://schemas.microsoft.com/office/drawing/2014/main" id="{750EA787-4539-BC8A-5F99-95D7D3C44E2C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00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>
                  <a:latin typeface="+mj-lt"/>
                </a:rPr>
                <a:t>Phase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7A3DE7-65CA-6260-384D-CB3ADB9897CE}"/>
              </a:ext>
            </a:extLst>
          </p:cNvPr>
          <p:cNvGrpSpPr/>
          <p:nvPr/>
        </p:nvGrpSpPr>
        <p:grpSpPr>
          <a:xfrm>
            <a:off x="3858373" y="5640406"/>
            <a:ext cx="4476024" cy="486626"/>
            <a:chOff x="165300" y="0"/>
            <a:chExt cx="4940093" cy="486626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15E103BA-4161-3539-07F2-AFBB4B251D1F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64000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7" name="Pentagon 4">
              <a:extLst>
                <a:ext uri="{FF2B5EF4-FFF2-40B4-BE49-F238E27FC236}">
                  <a16:creationId xmlns:a16="http://schemas.microsoft.com/office/drawing/2014/main" id="{EE854650-AD0F-CA63-909F-9298904F6148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600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Phase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E49CE-E6E4-46DD-0F4F-662F0B84D988}"/>
              </a:ext>
            </a:extLst>
          </p:cNvPr>
          <p:cNvGrpSpPr/>
          <p:nvPr/>
        </p:nvGrpSpPr>
        <p:grpSpPr>
          <a:xfrm>
            <a:off x="330200" y="5640406"/>
            <a:ext cx="4284133" cy="486626"/>
            <a:chOff x="165300" y="0"/>
            <a:chExt cx="4940093" cy="486626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3756BD41-5EA7-2E33-055B-1ECB87AF137F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20" name="Pentagon 4">
              <a:extLst>
                <a:ext uri="{FF2B5EF4-FFF2-40B4-BE49-F238E27FC236}">
                  <a16:creationId xmlns:a16="http://schemas.microsoft.com/office/drawing/2014/main" id="{D0EA2771-B11C-2B2A-BC8D-8CA64FD12550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First steps </a:t>
              </a:r>
            </a:p>
          </p:txBody>
        </p:sp>
      </p:grp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536CE5F-B1A0-1585-FB0E-1F5C50B9E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0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BED2F3-2DFA-ABC9-C8BB-A37CC029DB3E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BDF5B0-72E4-C7D2-E611-499BA5158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05" y="2333282"/>
            <a:ext cx="6535119" cy="3974229"/>
          </a:xfrm>
        </p:spPr>
        <p:txBody>
          <a:bodyPr anchor="t">
            <a:normAutofit/>
          </a:bodyPr>
          <a:lstStyle/>
          <a:p>
            <a:r>
              <a:rPr lang="en-US" sz="1800"/>
              <a:t>Assumption mapping</a:t>
            </a:r>
          </a:p>
          <a:p>
            <a:r>
              <a:rPr lang="en-US" sz="1800"/>
              <a:t>Stakeholder goals</a:t>
            </a:r>
          </a:p>
          <a:p>
            <a:r>
              <a:rPr lang="en-US" sz="1800"/>
              <a:t>Ecosystem mapping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47B0B5-2454-292F-70BA-95135FE572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2057400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solidFill>
                  <a:schemeClr val="tx1"/>
                </a:solidFill>
                <a:latin typeface="+mj-lt"/>
                <a:cs typeface="Arial"/>
              </a:rPr>
              <a:t>Phase 2</a:t>
            </a:r>
            <a:br>
              <a:rPr lang="en-GB" sz="4800">
                <a:solidFill>
                  <a:schemeClr val="tx1"/>
                </a:solidFill>
                <a:latin typeface="+mj-lt"/>
                <a:cs typeface="Arial"/>
              </a:rPr>
            </a:b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8B8824-0619-1078-9078-05145166CF8B}"/>
              </a:ext>
            </a:extLst>
          </p:cNvPr>
          <p:cNvGrpSpPr/>
          <p:nvPr/>
        </p:nvGrpSpPr>
        <p:grpSpPr>
          <a:xfrm>
            <a:off x="7402709" y="5640406"/>
            <a:ext cx="4476024" cy="486626"/>
            <a:chOff x="165300" y="0"/>
            <a:chExt cx="4940093" cy="486626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D516E92F-AA23-6A0E-8641-FEA43FE18E43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4" name="Pentagon 4">
              <a:extLst>
                <a:ext uri="{FF2B5EF4-FFF2-40B4-BE49-F238E27FC236}">
                  <a16:creationId xmlns:a16="http://schemas.microsoft.com/office/drawing/2014/main" id="{750EA787-4539-BC8A-5F99-95D7D3C44E2C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00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>
                  <a:latin typeface="+mj-lt"/>
                </a:rPr>
                <a:t>Phase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7A3DE7-65CA-6260-384D-CB3ADB9897CE}"/>
              </a:ext>
            </a:extLst>
          </p:cNvPr>
          <p:cNvGrpSpPr/>
          <p:nvPr/>
        </p:nvGrpSpPr>
        <p:grpSpPr>
          <a:xfrm>
            <a:off x="3858373" y="5640406"/>
            <a:ext cx="4476024" cy="486626"/>
            <a:chOff x="165300" y="0"/>
            <a:chExt cx="4940093" cy="486626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15E103BA-4161-3539-07F2-AFBB4B251D1F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64000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7" name="Pentagon 4">
              <a:extLst>
                <a:ext uri="{FF2B5EF4-FFF2-40B4-BE49-F238E27FC236}">
                  <a16:creationId xmlns:a16="http://schemas.microsoft.com/office/drawing/2014/main" id="{EE854650-AD0F-CA63-909F-9298904F6148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600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Phase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E49CE-E6E4-46DD-0F4F-662F0B84D988}"/>
              </a:ext>
            </a:extLst>
          </p:cNvPr>
          <p:cNvGrpSpPr/>
          <p:nvPr/>
        </p:nvGrpSpPr>
        <p:grpSpPr>
          <a:xfrm>
            <a:off x="330200" y="5640406"/>
            <a:ext cx="4284133" cy="486626"/>
            <a:chOff x="165300" y="0"/>
            <a:chExt cx="4940093" cy="486626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3756BD41-5EA7-2E33-055B-1ECB87AF137F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20" name="Pentagon 4">
              <a:extLst>
                <a:ext uri="{FF2B5EF4-FFF2-40B4-BE49-F238E27FC236}">
                  <a16:creationId xmlns:a16="http://schemas.microsoft.com/office/drawing/2014/main" id="{D0EA2771-B11C-2B2A-BC8D-8CA64FD12550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First steps 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41BAC86-F03F-B709-8B03-8D63EE15A462}"/>
              </a:ext>
            </a:extLst>
          </p:cNvPr>
          <p:cNvSpPr txBox="1">
            <a:spLocks/>
          </p:cNvSpPr>
          <p:nvPr/>
        </p:nvSpPr>
        <p:spPr>
          <a:xfrm>
            <a:off x="1" y="853787"/>
            <a:ext cx="4284133" cy="9040320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spc="-1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>
                <a:cs typeface="Arial"/>
              </a:rPr>
              <a:t>Evolving approach </a:t>
            </a:r>
            <a:endParaRPr lang="en-US" sz="1600" b="0" spc="0"/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3126957-94BC-6F03-556E-13FB4309A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463" y="658001"/>
            <a:ext cx="6945525" cy="2263028"/>
          </a:xfrm>
          <a:prstGeom prst="rect">
            <a:avLst/>
          </a:prstGeom>
        </p:spPr>
      </p:pic>
      <p:pic>
        <p:nvPicPr>
          <p:cNvPr id="7" name="Picture 6" descr="A diagram of a circular structure with colorful circles and text&#10;&#10;AI-generated content may be incorrect.">
            <a:extLst>
              <a:ext uri="{FF2B5EF4-FFF2-40B4-BE49-F238E27FC236}">
                <a16:creationId xmlns:a16="http://schemas.microsoft.com/office/drawing/2014/main" id="{D74B02F4-4D34-8F4F-593D-F7BD4E801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187" y="2087176"/>
            <a:ext cx="4725546" cy="330888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2C87078-4B3B-652C-856C-FA12BC758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6CFBDF2-1B20-0245-8F87-A0BD9832C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BED2F3-2DFA-ABC9-C8BB-A37CC029DB3E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47B0B5-2454-292F-70BA-95135FE572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2057400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solidFill>
                  <a:schemeClr val="tx1"/>
                </a:solidFill>
                <a:latin typeface="+mj-lt"/>
                <a:cs typeface="Arial"/>
              </a:rPr>
              <a:t>Phase 2</a:t>
            </a:r>
            <a:br>
              <a:rPr lang="en-GB" sz="4800">
                <a:solidFill>
                  <a:schemeClr val="tx1"/>
                </a:solidFill>
                <a:latin typeface="+mj-lt"/>
                <a:cs typeface="Arial"/>
              </a:rPr>
            </a:b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8B8824-0619-1078-9078-05145166CF8B}"/>
              </a:ext>
            </a:extLst>
          </p:cNvPr>
          <p:cNvGrpSpPr/>
          <p:nvPr/>
        </p:nvGrpSpPr>
        <p:grpSpPr>
          <a:xfrm>
            <a:off x="7402709" y="5640406"/>
            <a:ext cx="4476024" cy="486626"/>
            <a:chOff x="165300" y="0"/>
            <a:chExt cx="4940093" cy="486626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D516E92F-AA23-6A0E-8641-FEA43FE18E43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4" name="Pentagon 4">
              <a:extLst>
                <a:ext uri="{FF2B5EF4-FFF2-40B4-BE49-F238E27FC236}">
                  <a16:creationId xmlns:a16="http://schemas.microsoft.com/office/drawing/2014/main" id="{750EA787-4539-BC8A-5F99-95D7D3C44E2C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00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>
                  <a:latin typeface="+mj-lt"/>
                </a:rPr>
                <a:t>Phase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7A3DE7-65CA-6260-384D-CB3ADB9897CE}"/>
              </a:ext>
            </a:extLst>
          </p:cNvPr>
          <p:cNvGrpSpPr/>
          <p:nvPr/>
        </p:nvGrpSpPr>
        <p:grpSpPr>
          <a:xfrm>
            <a:off x="3858373" y="5640406"/>
            <a:ext cx="4476024" cy="486626"/>
            <a:chOff x="165300" y="0"/>
            <a:chExt cx="4940093" cy="486626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15E103BA-4161-3539-07F2-AFBB4B251D1F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64000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7" name="Pentagon 4">
              <a:extLst>
                <a:ext uri="{FF2B5EF4-FFF2-40B4-BE49-F238E27FC236}">
                  <a16:creationId xmlns:a16="http://schemas.microsoft.com/office/drawing/2014/main" id="{EE854650-AD0F-CA63-909F-9298904F6148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600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Phase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E49CE-E6E4-46DD-0F4F-662F0B84D988}"/>
              </a:ext>
            </a:extLst>
          </p:cNvPr>
          <p:cNvGrpSpPr/>
          <p:nvPr/>
        </p:nvGrpSpPr>
        <p:grpSpPr>
          <a:xfrm>
            <a:off x="330200" y="5640406"/>
            <a:ext cx="4284133" cy="486626"/>
            <a:chOff x="165300" y="0"/>
            <a:chExt cx="4940093" cy="486626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3756BD41-5EA7-2E33-055B-1ECB87AF137F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20" name="Pentagon 4">
              <a:extLst>
                <a:ext uri="{FF2B5EF4-FFF2-40B4-BE49-F238E27FC236}">
                  <a16:creationId xmlns:a16="http://schemas.microsoft.com/office/drawing/2014/main" id="{D0EA2771-B11C-2B2A-BC8D-8CA64FD12550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First steps </a:t>
              </a:r>
            </a:p>
          </p:txBody>
        </p:sp>
      </p:grpSp>
      <p:pic>
        <p:nvPicPr>
          <p:cNvPr id="25" name="Picture 2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A4CD969-4653-519A-C15C-17EEA12D8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B79D8B4-B7C8-4E13-C117-7474C7EE3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51" y="2333282"/>
            <a:ext cx="4450402" cy="4031738"/>
          </a:xfrm>
        </p:spPr>
        <p:txBody>
          <a:bodyPr anchor="t">
            <a:normAutofit/>
          </a:bodyPr>
          <a:lstStyle/>
          <a:p>
            <a:r>
              <a:rPr lang="en-US" sz="1800"/>
              <a:t>Understanding 'as is' user profiles, pain points and needs</a:t>
            </a:r>
          </a:p>
          <a:p>
            <a:r>
              <a:rPr lang="en-US" sz="1800">
                <a:cs typeface="Inter Tight"/>
              </a:rPr>
              <a:t>Comparing to AS</a:t>
            </a:r>
          </a:p>
          <a:p>
            <a:r>
              <a:rPr lang="en-US" sz="1800">
                <a:cs typeface="Inter Tight"/>
              </a:rPr>
              <a:t>Identifying questions for UR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ABFE0B1-4324-3325-3CC2-D27BAFB99F0E}"/>
              </a:ext>
            </a:extLst>
          </p:cNvPr>
          <p:cNvSpPr txBox="1">
            <a:spLocks/>
          </p:cNvSpPr>
          <p:nvPr/>
        </p:nvSpPr>
        <p:spPr>
          <a:xfrm>
            <a:off x="1" y="853787"/>
            <a:ext cx="4284133" cy="9040320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spc="-1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>
                <a:cs typeface="Arial"/>
              </a:rPr>
              <a:t>User perspectives</a:t>
            </a:r>
            <a:endParaRPr lang="en-US"/>
          </a:p>
        </p:txBody>
      </p:sp>
      <p:pic>
        <p:nvPicPr>
          <p:cNvPr id="7" name="Picture 6" descr="A group of people in hard hats&#10;&#10;AI-generated content may be incorrect.">
            <a:extLst>
              <a:ext uri="{FF2B5EF4-FFF2-40B4-BE49-F238E27FC236}">
                <a16:creationId xmlns:a16="http://schemas.microsoft.com/office/drawing/2014/main" id="{CFE651C8-824B-AED8-337F-3CB3F68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961" y="1572879"/>
            <a:ext cx="7907548" cy="346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9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BED2F3-2DFA-ABC9-C8BB-A37CC029DB3E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47B0B5-2454-292F-70BA-95135FE572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2057400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solidFill>
                  <a:schemeClr val="tx1"/>
                </a:solidFill>
                <a:latin typeface="+mj-lt"/>
                <a:cs typeface="Arial"/>
              </a:rPr>
              <a:t>Phase 2</a:t>
            </a:r>
            <a:br>
              <a:rPr lang="en-GB" sz="4800">
                <a:solidFill>
                  <a:schemeClr val="tx1"/>
                </a:solidFill>
                <a:latin typeface="+mj-lt"/>
                <a:cs typeface="Arial"/>
              </a:rPr>
            </a:b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13A400-6E3B-1E70-CF43-432C9F08EF90}"/>
              </a:ext>
            </a:extLst>
          </p:cNvPr>
          <p:cNvSpPr txBox="1">
            <a:spLocks/>
          </p:cNvSpPr>
          <p:nvPr/>
        </p:nvSpPr>
        <p:spPr>
          <a:xfrm>
            <a:off x="2634759" y="0"/>
            <a:ext cx="7721353" cy="9040320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spc="-1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>
                <a:cs typeface="Arial"/>
              </a:rPr>
              <a:t>Policy collaboration and co-creation</a:t>
            </a:r>
            <a:endParaRPr lang="en-US" sz="1600" b="0" spc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8B8824-0619-1078-9078-05145166CF8B}"/>
              </a:ext>
            </a:extLst>
          </p:cNvPr>
          <p:cNvGrpSpPr/>
          <p:nvPr/>
        </p:nvGrpSpPr>
        <p:grpSpPr>
          <a:xfrm>
            <a:off x="7402709" y="5640406"/>
            <a:ext cx="4476024" cy="486626"/>
            <a:chOff x="165300" y="0"/>
            <a:chExt cx="4940093" cy="486626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D516E92F-AA23-6A0E-8641-FEA43FE18E43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4" name="Pentagon 4">
              <a:extLst>
                <a:ext uri="{FF2B5EF4-FFF2-40B4-BE49-F238E27FC236}">
                  <a16:creationId xmlns:a16="http://schemas.microsoft.com/office/drawing/2014/main" id="{750EA787-4539-BC8A-5F99-95D7D3C44E2C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00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>
                  <a:latin typeface="+mj-lt"/>
                </a:rPr>
                <a:t>Phase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7A3DE7-65CA-6260-384D-CB3ADB9897CE}"/>
              </a:ext>
            </a:extLst>
          </p:cNvPr>
          <p:cNvGrpSpPr/>
          <p:nvPr/>
        </p:nvGrpSpPr>
        <p:grpSpPr>
          <a:xfrm>
            <a:off x="3858373" y="5640406"/>
            <a:ext cx="4476024" cy="486626"/>
            <a:chOff x="165300" y="0"/>
            <a:chExt cx="4940093" cy="486626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15E103BA-4161-3539-07F2-AFBB4B251D1F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64000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7" name="Pentagon 4">
              <a:extLst>
                <a:ext uri="{FF2B5EF4-FFF2-40B4-BE49-F238E27FC236}">
                  <a16:creationId xmlns:a16="http://schemas.microsoft.com/office/drawing/2014/main" id="{EE854650-AD0F-CA63-909F-9298904F6148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600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Phase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E49CE-E6E4-46DD-0F4F-662F0B84D988}"/>
              </a:ext>
            </a:extLst>
          </p:cNvPr>
          <p:cNvGrpSpPr/>
          <p:nvPr/>
        </p:nvGrpSpPr>
        <p:grpSpPr>
          <a:xfrm>
            <a:off x="330200" y="5640406"/>
            <a:ext cx="4284133" cy="486626"/>
            <a:chOff x="165300" y="0"/>
            <a:chExt cx="4940093" cy="486626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3756BD41-5EA7-2E33-055B-1ECB87AF137F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20" name="Pentagon 4">
              <a:extLst>
                <a:ext uri="{FF2B5EF4-FFF2-40B4-BE49-F238E27FC236}">
                  <a16:creationId xmlns:a16="http://schemas.microsoft.com/office/drawing/2014/main" id="{D0EA2771-B11C-2B2A-BC8D-8CA64FD12550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First steps </a:t>
              </a:r>
            </a:p>
          </p:txBody>
        </p:sp>
      </p:grpSp>
      <p:pic>
        <p:nvPicPr>
          <p:cNvPr id="25" name="Picture 2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A4CD969-4653-519A-C15C-17EEA12D8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  <p:pic>
        <p:nvPicPr>
          <p:cNvPr id="2" name="Picture 1" descr="A diagram of a process&#10;&#10;AI-generated content may be incorrect.">
            <a:extLst>
              <a:ext uri="{FF2B5EF4-FFF2-40B4-BE49-F238E27FC236}">
                <a16:creationId xmlns:a16="http://schemas.microsoft.com/office/drawing/2014/main" id="{769F81A4-BFBD-F2D6-665F-91E42560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7" y="1952431"/>
            <a:ext cx="11858846" cy="29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6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DA35B67-23C1-20B8-0E04-CBBFF06F37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559" y="5264756"/>
            <a:ext cx="10930882" cy="10432116"/>
          </a:xfrm>
        </p:spPr>
        <p:txBody>
          <a:bodyPr/>
          <a:lstStyle/>
          <a:p>
            <a:pPr algn="ctr"/>
            <a:r>
              <a:rPr lang="en-US"/>
              <a:t>Service Evolution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6C5EEF-730B-E48A-3822-2C768BDA8042}"/>
              </a:ext>
            </a:extLst>
          </p:cNvPr>
          <p:cNvSpPr txBox="1"/>
          <p:nvPr/>
        </p:nvSpPr>
        <p:spPr>
          <a:xfrm>
            <a:off x="7074195" y="725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904D2-DC64-2270-7233-9F1A7DE087CD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A43935D-CDD0-6211-133D-EC5A5423F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8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C6C5EEF-730B-E48A-3822-2C768BDA8042}"/>
              </a:ext>
            </a:extLst>
          </p:cNvPr>
          <p:cNvSpPr txBox="1"/>
          <p:nvPr/>
        </p:nvSpPr>
        <p:spPr>
          <a:xfrm>
            <a:off x="7074195" y="725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C04A67-294E-9FAA-D191-3581410D6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325" y="0"/>
            <a:ext cx="12191999" cy="1707575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cs typeface="Arial"/>
              </a:rPr>
              <a:t>Results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24389DCE-70D6-0445-C450-CAA51A8B39BD}"/>
              </a:ext>
            </a:extLst>
          </p:cNvPr>
          <p:cNvSpPr txBox="1">
            <a:spLocks/>
          </p:cNvSpPr>
          <p:nvPr/>
        </p:nvSpPr>
        <p:spPr>
          <a:xfrm>
            <a:off x="495502" y="1707575"/>
            <a:ext cx="11200994" cy="3645916"/>
          </a:xfrm>
          <a:prstGeom prst="rect">
            <a:avLst/>
          </a:prstGeom>
        </p:spPr>
        <p:txBody>
          <a:bodyPr vert="horz" wrap="square" lIns="360000" tIns="324000" rIns="36000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Phase 1 successfully delivered.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b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Phase 2 work has started.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b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Strong stakeholder relationships.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b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Policy teams better understand the service and users.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b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Better prepared and more successful co-ordination.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BE0F2-203A-BAD7-0F02-657BB4062004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839D7AE-F56B-CAED-3B51-01AAD8395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13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70F301-165D-3AA5-10D1-E5B187C2A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05" y="2333282"/>
            <a:ext cx="6535119" cy="3974229"/>
          </a:xfrm>
        </p:spPr>
        <p:txBody>
          <a:bodyPr anchor="t">
            <a:normAutofit/>
          </a:bodyPr>
          <a:lstStyle/>
          <a:p>
            <a:r>
              <a:rPr lang="en-US" sz="2400" err="1"/>
              <a:t>Finalising</a:t>
            </a:r>
            <a:r>
              <a:rPr lang="en-US" sz="2400"/>
              <a:t> policy decisions.</a:t>
            </a:r>
          </a:p>
          <a:p>
            <a:endParaRPr lang="en-US" sz="2400"/>
          </a:p>
          <a:p>
            <a:r>
              <a:rPr lang="en-US" sz="2400"/>
              <a:t>Handover to teams.</a:t>
            </a:r>
          </a:p>
          <a:p>
            <a:endParaRPr lang="en-US" sz="2400"/>
          </a:p>
          <a:p>
            <a:r>
              <a:rPr lang="en-US" sz="2400"/>
              <a:t>Starting to plan for future phases - roadmap.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898E4-CE44-4823-1A83-38DA278B06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9478" y="2333282"/>
            <a:ext cx="4938738" cy="328564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BF1F6-FB80-343A-0B22-AF1F8A478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487382"/>
            <a:ext cx="10930882" cy="1755665"/>
          </a:xfrm>
        </p:spPr>
        <p:txBody>
          <a:bodyPr/>
          <a:lstStyle/>
          <a:p>
            <a:r>
              <a:rPr lang="en-US"/>
              <a:t>What’s next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ED2F3-2DFA-ABC9-C8BB-A37CC029DB3E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2D94FCF-D390-B5FA-6191-B2F8D6D9C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7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C6C5EEF-730B-E48A-3822-2C768BDA8042}"/>
              </a:ext>
            </a:extLst>
          </p:cNvPr>
          <p:cNvSpPr txBox="1"/>
          <p:nvPr/>
        </p:nvSpPr>
        <p:spPr>
          <a:xfrm>
            <a:off x="7074195" y="725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C04A67-294E-9FAA-D191-3581410D6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1707575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cs typeface="Arial"/>
              </a:rPr>
              <a:t>What we've learned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24389DCE-70D6-0445-C450-CAA51A8B39BD}"/>
              </a:ext>
            </a:extLst>
          </p:cNvPr>
          <p:cNvSpPr txBox="1">
            <a:spLocks/>
          </p:cNvSpPr>
          <p:nvPr/>
        </p:nvSpPr>
        <p:spPr>
          <a:xfrm>
            <a:off x="363200" y="1707575"/>
            <a:ext cx="11200994" cy="3645916"/>
          </a:xfrm>
          <a:prstGeom prst="rect">
            <a:avLst/>
          </a:prstGeom>
        </p:spPr>
        <p:txBody>
          <a:bodyPr vert="horz" wrap="square" lIns="360000" tIns="324000" rIns="36000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Co-design can be quick, but decision-making can be slow.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b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Lean teams require more adaptability.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b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Scope of responsibility is essential.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b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Look wider than your immediate stakeholders/ dependencies.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b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0"/>
              <a:t>Pick your battles.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71BB9-2FD1-8F90-9EB3-5C8523BEDFBF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3AC55DB-2165-A0C9-282C-144F4808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BB792-B8BC-C086-DEE2-DE3A27F2E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8D857B5-08AF-6982-80B5-629D5DB51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D8A6D9-4856-2BCB-66F1-ECF7E8A68511}"/>
              </a:ext>
            </a:extLst>
          </p:cNvPr>
          <p:cNvSpPr txBox="1"/>
          <p:nvPr/>
        </p:nvSpPr>
        <p:spPr>
          <a:xfrm>
            <a:off x="0" y="6371374"/>
            <a:ext cx="1701039" cy="486626"/>
          </a:xfrm>
          <a:prstGeom prst="rect">
            <a:avLst/>
          </a:prstGeom>
          <a:noFill/>
        </p:spPr>
        <p:txBody>
          <a:bodyPr wrap="none" lIns="360000" tIns="180000" rIns="180000" bIns="180000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Digital Data 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83A508-651B-D60D-B2E1-2486E7B8ADCB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10" name="INPUT Title">
            <a:extLst>
              <a:ext uri="{FF2B5EF4-FFF2-40B4-BE49-F238E27FC236}">
                <a16:creationId xmlns:a16="http://schemas.microsoft.com/office/drawing/2014/main" id="{FBF1575E-4741-2331-96C9-2002A38D966C}"/>
              </a:ext>
            </a:extLst>
          </p:cNvPr>
          <p:cNvSpPr txBox="1">
            <a:spLocks/>
          </p:cNvSpPr>
          <p:nvPr/>
        </p:nvSpPr>
        <p:spPr>
          <a:xfrm>
            <a:off x="2086708" y="4740413"/>
            <a:ext cx="3910096" cy="1125226"/>
          </a:xfrm>
          <a:prstGeom prst="rect">
            <a:avLst/>
          </a:prstGeom>
        </p:spPr>
        <p:txBody>
          <a:bodyPr vert="horz" wrap="square" lIns="360000" tIns="324000" rIns="36000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James Dotti</a:t>
            </a:r>
          </a:p>
          <a:p>
            <a:r>
              <a:rPr lang="en-GB" sz="1400" b="0">
                <a:solidFill>
                  <a:schemeClr val="bg1"/>
                </a:solidFill>
              </a:rPr>
              <a:t>Senior Service Designer</a:t>
            </a:r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D9E1B653-C3F0-5F69-67EB-D30206F12426}"/>
              </a:ext>
            </a:extLst>
          </p:cNvPr>
          <p:cNvSpPr txBox="1">
            <a:spLocks/>
          </p:cNvSpPr>
          <p:nvPr/>
        </p:nvSpPr>
        <p:spPr>
          <a:xfrm>
            <a:off x="6096000" y="4740413"/>
            <a:ext cx="3910096" cy="1319126"/>
          </a:xfrm>
          <a:prstGeom prst="rect">
            <a:avLst/>
          </a:prstGeom>
        </p:spPr>
        <p:txBody>
          <a:bodyPr vert="horz" wrap="square" lIns="360000" tIns="324000" rIns="36000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Astrid van </a:t>
            </a:r>
            <a:r>
              <a:rPr lang="en-GB" err="1">
                <a:solidFill>
                  <a:schemeClr val="bg1"/>
                </a:solidFill>
              </a:rPr>
              <a:t>Waveren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1400" b="0">
                <a:solidFill>
                  <a:schemeClr val="bg1"/>
                </a:solidFill>
              </a:rPr>
              <a:t>Head of Insights &amp; UX</a:t>
            </a:r>
          </a:p>
          <a:p>
            <a:r>
              <a:rPr lang="en-GB" sz="1400" b="0">
                <a:solidFill>
                  <a:schemeClr val="bg1"/>
                </a:solidFill>
              </a:rPr>
              <a:t>GAIN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393AC6-1CED-58F4-DAC4-28E7A6B828D6}"/>
              </a:ext>
            </a:extLst>
          </p:cNvPr>
          <p:cNvSpPr txBox="1">
            <a:spLocks/>
          </p:cNvSpPr>
          <p:nvPr/>
        </p:nvSpPr>
        <p:spPr>
          <a:xfrm>
            <a:off x="0" y="731473"/>
            <a:ext cx="12191999" cy="1200329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7200" b="1" spc="-150">
                <a:solidFill>
                  <a:schemeClr val="bg1"/>
                </a:solidFill>
              </a:rPr>
              <a:t>Hello!</a:t>
            </a:r>
            <a:endParaRPr lang="en-US" sz="20800" spc="-15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 descr="A person with brown hair and a black background&#10;&#10;AI-generated content may be incorrect.">
            <a:extLst>
              <a:ext uri="{FF2B5EF4-FFF2-40B4-BE49-F238E27FC236}">
                <a16:creationId xmlns:a16="http://schemas.microsoft.com/office/drawing/2014/main" id="{F5302346-1BB3-CF4F-D9F9-0D8371FF4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500" y="2164022"/>
            <a:ext cx="2702740" cy="2634666"/>
          </a:xfrm>
          <a:prstGeom prst="rect">
            <a:avLst/>
          </a:prstGeom>
        </p:spPr>
      </p:pic>
      <p:pic>
        <p:nvPicPr>
          <p:cNvPr id="9" name="Picture 8" descr="A person wearing glasses&#10;&#10;AI-generated content may be incorrect.">
            <a:extLst>
              <a:ext uri="{FF2B5EF4-FFF2-40B4-BE49-F238E27FC236}">
                <a16:creationId xmlns:a16="http://schemas.microsoft.com/office/drawing/2014/main" id="{6AE8ED40-CA32-09D4-6F70-CDF703A34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386" y="2162275"/>
            <a:ext cx="2702740" cy="2636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6A05F-C066-7B84-B19F-0F0D1CEA8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895" y="247653"/>
            <a:ext cx="1903279" cy="5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71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C6C5EEF-730B-E48A-3822-2C768BDA8042}"/>
              </a:ext>
            </a:extLst>
          </p:cNvPr>
          <p:cNvSpPr txBox="1"/>
          <p:nvPr/>
        </p:nvSpPr>
        <p:spPr>
          <a:xfrm>
            <a:off x="7074195" y="725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7485FC8-9EC7-5199-5CFB-55FA57117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5073" y="296063"/>
            <a:ext cx="142114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8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DB333-DCFF-62FD-FFD6-DB9314DC5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650240"/>
            <a:ext cx="10930882" cy="2016570"/>
          </a:xfrm>
        </p:spPr>
        <p:txBody>
          <a:bodyPr/>
          <a:lstStyle/>
          <a:p>
            <a:r>
              <a:rPr lang="en-GB">
                <a:cs typeface="Inter Tight"/>
              </a:rPr>
              <a:t>Q&amp;A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3B66E97-1DB4-5B63-E18C-D94EE1E34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5073" y="296063"/>
            <a:ext cx="142114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82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4AB0B-09F7-43B2-B7CB-C68188FAC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026ED-FC53-AA86-1C8C-7A7E7FAEAA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8101874" cy="1835027"/>
          </a:xfrm>
        </p:spPr>
        <p:txBody>
          <a:bodyPr/>
          <a:lstStyle/>
          <a:p>
            <a:r>
              <a:rPr lang="en-US" sz="8000">
                <a:latin typeface="+mj-lt"/>
              </a:rPr>
              <a:t>Thank you</a:t>
            </a:r>
            <a:endParaRPr lang="en-US" sz="8000" b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97A93-12C0-ED76-3725-254357E4B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247" y="233841"/>
            <a:ext cx="1613354" cy="95456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0BC41A5-B847-DB3A-578F-6FCD622BC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6465" y="519765"/>
            <a:ext cx="2180363" cy="6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1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7B7DB3C1-0DDF-A9B3-BE5F-1EE2D7F4833A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C04A67-294E-9FAA-D191-3581410D6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1670642"/>
          </a:xfrm>
        </p:spPr>
        <p:txBody>
          <a:bodyPr/>
          <a:lstStyle/>
          <a:p>
            <a:pPr algn="ctr">
              <a:lnSpc>
                <a:spcPts val="4500"/>
              </a:lnSpc>
            </a:pPr>
            <a:r>
              <a:rPr lang="en-US" sz="4000">
                <a:solidFill>
                  <a:schemeClr val="tx1"/>
                </a:solidFill>
                <a:latin typeface="+mj-lt"/>
              </a:rPr>
              <a:t>The Apprenticeship Service</a:t>
            </a:r>
          </a:p>
        </p:txBody>
      </p:sp>
      <p:sp>
        <p:nvSpPr>
          <p:cNvPr id="2" name="INPUT Title">
            <a:extLst>
              <a:ext uri="{FF2B5EF4-FFF2-40B4-BE49-F238E27FC236}">
                <a16:creationId xmlns:a16="http://schemas.microsoft.com/office/drawing/2014/main" id="{13C4D478-9D53-D3E6-039A-6B83A927DC98}"/>
              </a:ext>
            </a:extLst>
          </p:cNvPr>
          <p:cNvSpPr txBox="1">
            <a:spLocks/>
          </p:cNvSpPr>
          <p:nvPr/>
        </p:nvSpPr>
        <p:spPr>
          <a:xfrm>
            <a:off x="941127" y="3149129"/>
            <a:ext cx="4117477" cy="1762324"/>
          </a:xfrm>
          <a:prstGeom prst="rect">
            <a:avLst/>
          </a:prstGeom>
        </p:spPr>
        <p:txBody>
          <a:bodyPr vert="horz" wrap="square" lIns="360000" tIns="324000" rIns="36000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4000">
                <a:latin typeface="+mj-lt"/>
              </a:rPr>
              <a:t>£130m</a:t>
            </a:r>
          </a:p>
          <a:p>
            <a:r>
              <a:rPr lang="en-GB" b="0"/>
              <a:t>Levy paid out</a:t>
            </a:r>
            <a:br>
              <a:rPr lang="en-GB" b="0"/>
            </a:br>
            <a:r>
              <a:rPr lang="en-GB" b="0"/>
              <a:t>every month (</a:t>
            </a:r>
            <a:r>
              <a:rPr lang="en-GB" b="0" err="1"/>
              <a:t>approx</a:t>
            </a:r>
            <a:r>
              <a:rPr lang="en-GB" b="0"/>
              <a:t>)</a:t>
            </a:r>
          </a:p>
        </p:txBody>
      </p:sp>
      <p:sp>
        <p:nvSpPr>
          <p:cNvPr id="4" name="INPUT Title">
            <a:extLst>
              <a:ext uri="{FF2B5EF4-FFF2-40B4-BE49-F238E27FC236}">
                <a16:creationId xmlns:a16="http://schemas.microsoft.com/office/drawing/2014/main" id="{DEC0E54D-13FE-643F-1519-CD056C1CBC7E}"/>
              </a:ext>
            </a:extLst>
          </p:cNvPr>
          <p:cNvSpPr txBox="1">
            <a:spLocks/>
          </p:cNvSpPr>
          <p:nvPr/>
        </p:nvSpPr>
        <p:spPr>
          <a:xfrm>
            <a:off x="621712" y="4544488"/>
            <a:ext cx="4756304" cy="1651524"/>
          </a:xfrm>
          <a:prstGeom prst="rect">
            <a:avLst/>
          </a:prstGeom>
        </p:spPr>
        <p:txBody>
          <a:bodyPr vert="horz" wrap="square" lIns="360000" tIns="324000" rIns="36000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+mj-lt"/>
              </a:rPr>
              <a:t>Top 75 Gov Service</a:t>
            </a:r>
          </a:p>
          <a:p>
            <a:r>
              <a:rPr lang="en-GB" b="0"/>
              <a:t>Including one of the most</a:t>
            </a:r>
            <a:br>
              <a:rPr lang="en-GB" b="0"/>
            </a:br>
            <a:r>
              <a:rPr lang="en-GB" b="0"/>
              <a:t>used Government services. </a:t>
            </a:r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24389DCE-70D6-0445-C450-CAA51A8B39BD}"/>
              </a:ext>
            </a:extLst>
          </p:cNvPr>
          <p:cNvSpPr txBox="1">
            <a:spLocks/>
          </p:cNvSpPr>
          <p:nvPr/>
        </p:nvSpPr>
        <p:spPr>
          <a:xfrm>
            <a:off x="941126" y="1753770"/>
            <a:ext cx="4117477" cy="1762324"/>
          </a:xfrm>
          <a:prstGeom prst="rect">
            <a:avLst/>
          </a:prstGeom>
        </p:spPr>
        <p:txBody>
          <a:bodyPr vert="horz" wrap="square" lIns="360000" tIns="324000" rIns="36000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4000">
                <a:latin typeface="+mj-lt"/>
              </a:rPr>
              <a:t>250k</a:t>
            </a:r>
          </a:p>
          <a:p>
            <a:r>
              <a:rPr lang="en-GB" b="0"/>
              <a:t>New apprenticeships</a:t>
            </a:r>
            <a:br>
              <a:rPr lang="en-GB" b="0"/>
            </a:br>
            <a:r>
              <a:rPr lang="en-GB" b="0"/>
              <a:t>starting every year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6965EAD-9E0F-00C1-687F-E239DB41CF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99" t="1264" r="8100"/>
          <a:stretch>
            <a:fillRect/>
          </a:stretch>
        </p:blipFill>
        <p:spPr>
          <a:xfrm>
            <a:off x="5378016" y="1879916"/>
            <a:ext cx="5240247" cy="41344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8730EC-CDCB-1781-221E-25091AD415EF}"/>
              </a:ext>
            </a:extLst>
          </p:cNvPr>
          <p:cNvSpPr txBox="1"/>
          <p:nvPr/>
        </p:nvSpPr>
        <p:spPr>
          <a:xfrm>
            <a:off x="5375594" y="5580201"/>
            <a:ext cx="5240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cs typeface="Arial"/>
              </a:rPr>
              <a:t>Public sector innovation award - digital leaders 2018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70C8575-D0C3-D0EC-9A74-E3688A8F8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5" y="247653"/>
            <a:ext cx="1903279" cy="5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5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70F301-165D-3AA5-10D1-E5B187C2A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06" y="2105628"/>
            <a:ext cx="5546474" cy="3740947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/>
              <a:t>Delivering </a:t>
            </a:r>
            <a:r>
              <a:rPr lang="en-US" sz="2400" b="1"/>
              <a:t>greater flexibility.</a:t>
            </a:r>
          </a:p>
          <a:p>
            <a:pPr>
              <a:lnSpc>
                <a:spcPct val="120000"/>
              </a:lnSpc>
            </a:pPr>
            <a:r>
              <a:rPr lang="en-US" sz="2400"/>
              <a:t>Supporting </a:t>
            </a:r>
            <a:r>
              <a:rPr lang="en-US" sz="2400" b="1"/>
              <a:t>growth</a:t>
            </a:r>
            <a:r>
              <a:rPr lang="en-US" sz="2400"/>
              <a:t> and opportunities for </a:t>
            </a:r>
            <a:r>
              <a:rPr lang="en-US" sz="2400" b="1"/>
              <a:t>young people</a:t>
            </a:r>
            <a:r>
              <a:rPr lang="en-US" sz="2400"/>
              <a:t>. </a:t>
            </a:r>
          </a:p>
          <a:p>
            <a:pPr>
              <a:lnSpc>
                <a:spcPct val="120000"/>
              </a:lnSpc>
            </a:pPr>
            <a:r>
              <a:rPr lang="en-US" sz="2400"/>
              <a:t>Encourage greater employer investment in </a:t>
            </a:r>
            <a:r>
              <a:rPr lang="en-US" sz="2400" b="1"/>
              <a:t>skills shortage areas</a:t>
            </a:r>
            <a:r>
              <a:rPr lang="en-US" sz="2400"/>
              <a:t> identified by Skills England.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BF1F6-FB80-343A-0B22-AF1F8A478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45720"/>
            <a:ext cx="10930882" cy="1955613"/>
          </a:xfrm>
        </p:spPr>
        <p:txBody>
          <a:bodyPr/>
          <a:lstStyle/>
          <a:p>
            <a:r>
              <a:rPr lang="en-GB" sz="4800">
                <a:cs typeface="Arial"/>
              </a:rPr>
              <a:t>The new 'Growth and Skills' offer</a:t>
            </a:r>
            <a:endParaRPr lang="en-US" sz="4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4C00AF-D922-CDEE-276F-F1902D9B307B}"/>
              </a:ext>
            </a:extLst>
          </p:cNvPr>
          <p:cNvGrpSpPr/>
          <p:nvPr/>
        </p:nvGrpSpPr>
        <p:grpSpPr>
          <a:xfrm>
            <a:off x="6431282" y="1828800"/>
            <a:ext cx="4851006" cy="5275119"/>
            <a:chOff x="6374674" y="1691640"/>
            <a:chExt cx="4611189" cy="49230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5089FB-CACF-7C0B-AE5B-24A4DBB6B18F}"/>
                </a:ext>
              </a:extLst>
            </p:cNvPr>
            <p:cNvSpPr/>
            <p:nvPr/>
          </p:nvSpPr>
          <p:spPr>
            <a:xfrm>
              <a:off x="6374674" y="1691640"/>
              <a:ext cx="4611189" cy="4923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hlinkClick r:id="rId3"/>
              <a:extLst>
                <a:ext uri="{FF2B5EF4-FFF2-40B4-BE49-F238E27FC236}">
                  <a16:creationId xmlns:a16="http://schemas.microsoft.com/office/drawing/2014/main" id="{64DAD9DE-47DA-925A-D324-73ED9AF1E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2" t="-698" r="31403"/>
            <a:stretch>
              <a:fillRect/>
            </a:stretch>
          </p:blipFill>
          <p:spPr>
            <a:xfrm>
              <a:off x="6445092" y="1783077"/>
              <a:ext cx="4485792" cy="482276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ED2F3-2DFA-ABC9-C8BB-A37CC029DB3E}"/>
              </a:ext>
            </a:extLst>
          </p:cNvPr>
          <p:cNvSpPr txBox="1"/>
          <p:nvPr/>
        </p:nvSpPr>
        <p:spPr>
          <a:xfrm>
            <a:off x="10930882" y="6371374"/>
            <a:ext cx="1324333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pic>
        <p:nvPicPr>
          <p:cNvPr id="11" name="Picture 1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44E61F9-B5DB-CDC0-CE02-2B15D23DD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48" y="295993"/>
            <a:ext cx="1409794" cy="4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8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70F301-165D-3AA5-10D1-E5B187C2A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40" y="1729304"/>
            <a:ext cx="5546474" cy="4737616"/>
          </a:xfrm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b="1"/>
              <a:t>The process of policy design wasn't linear </a:t>
            </a:r>
            <a:r>
              <a:rPr lang="en-US" sz="1800"/>
              <a:t>- it was organic and incremental.  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b="1"/>
              <a:t>Timelines were </a:t>
            </a:r>
            <a:r>
              <a:rPr lang="en-US" sz="1800"/>
              <a:t>tight and already announced publicly - we had to impact at the same time as shape policy.</a:t>
            </a:r>
            <a:endParaRPr lang="en-US" sz="1800" b="1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/>
              <a:t>Balancing</a:t>
            </a:r>
            <a:r>
              <a:rPr lang="en-US" sz="1800" b="1"/>
              <a:t> policy ambition with delivery pragmatism.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b="1"/>
              <a:t>It's a complex context</a:t>
            </a:r>
            <a:r>
              <a:rPr lang="en-US" sz="1800"/>
              <a:t> across a wide stakeholder network, ecosystem, dependencies, 8 delivery teams to coordinate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BF1F6-FB80-343A-0B22-AF1F8A478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46224"/>
            <a:ext cx="10930882" cy="1583080"/>
          </a:xfrm>
        </p:spPr>
        <p:txBody>
          <a:bodyPr/>
          <a:lstStyle/>
          <a:p>
            <a:r>
              <a:rPr lang="en-GB">
                <a:cs typeface="Arial"/>
              </a:rPr>
              <a:t>Challenges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ED2F3-2DFA-ABC9-C8BB-A37CC029DB3E}"/>
              </a:ext>
            </a:extLst>
          </p:cNvPr>
          <p:cNvSpPr txBox="1"/>
          <p:nvPr/>
        </p:nvSpPr>
        <p:spPr>
          <a:xfrm>
            <a:off x="10930882" y="6371374"/>
            <a:ext cx="1324333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r>
              <a:rPr lang="en-GB" sz="800" b="1"/>
              <a:t>]</a:t>
            </a:r>
          </a:p>
        </p:txBody>
      </p:sp>
      <p:pic>
        <p:nvPicPr>
          <p:cNvPr id="6" name="Picture 5" descr="Thumbnail Image ">
            <a:extLst>
              <a:ext uri="{FF2B5EF4-FFF2-40B4-BE49-F238E27FC236}">
                <a16:creationId xmlns:a16="http://schemas.microsoft.com/office/drawing/2014/main" id="{65E18533-994A-DC19-D058-EEC19F62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55" t="418" r="21309"/>
          <a:stretch>
            <a:fillRect/>
          </a:stretch>
        </p:blipFill>
        <p:spPr>
          <a:xfrm>
            <a:off x="6375400" y="-1"/>
            <a:ext cx="5816598" cy="685800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B09992A-6E20-0FFC-0F74-32187EC56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2AFEEE-7237-0E01-F322-3C63D77EB35B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>
                <a:solidFill>
                  <a:schemeClr val="bg1"/>
                </a:solidFill>
              </a:rPr>
              <a:t>thisisgain.com</a:t>
            </a:r>
            <a:endParaRPr lang="en-GB" sz="800" b="1">
              <a:solidFill>
                <a:schemeClr val="bg1"/>
              </a:solidFill>
            </a:endParaRPr>
          </a:p>
        </p:txBody>
      </p:sp>
      <p:pic>
        <p:nvPicPr>
          <p:cNvPr id="20" name="Picture 1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52C91D6-77F3-DDB7-97B4-4DC10B3B9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86" y="295993"/>
            <a:ext cx="1409799" cy="43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0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CD33E87-B9EE-8C4C-4BE4-FB07E38794ED}"/>
              </a:ext>
            </a:extLst>
          </p:cNvPr>
          <p:cNvGrpSpPr/>
          <p:nvPr/>
        </p:nvGrpSpPr>
        <p:grpSpPr>
          <a:xfrm>
            <a:off x="7402709" y="5640406"/>
            <a:ext cx="4476024" cy="486626"/>
            <a:chOff x="165300" y="0"/>
            <a:chExt cx="4940093" cy="486626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F54A4945-713B-0686-22E5-F8D4FA1D850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20" name="Pentagon 4">
              <a:extLst>
                <a:ext uri="{FF2B5EF4-FFF2-40B4-BE49-F238E27FC236}">
                  <a16:creationId xmlns:a16="http://schemas.microsoft.com/office/drawing/2014/main" id="{E32AEF0E-E995-2F78-2EFE-3B32A8950C9D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00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>
                  <a:latin typeface="+mj-lt"/>
                </a:rPr>
                <a:t>Phase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2625BD-E0AE-2956-3E98-54114B16E1E3}"/>
              </a:ext>
            </a:extLst>
          </p:cNvPr>
          <p:cNvGrpSpPr/>
          <p:nvPr/>
        </p:nvGrpSpPr>
        <p:grpSpPr>
          <a:xfrm>
            <a:off x="3858373" y="5640406"/>
            <a:ext cx="4476024" cy="486626"/>
            <a:chOff x="165300" y="0"/>
            <a:chExt cx="4940093" cy="486626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C2F8BC46-EFE7-54B6-EFBD-7232F122244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64000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7" name="Pentagon 4">
              <a:extLst>
                <a:ext uri="{FF2B5EF4-FFF2-40B4-BE49-F238E27FC236}">
                  <a16:creationId xmlns:a16="http://schemas.microsoft.com/office/drawing/2014/main" id="{C3C86D91-7BE3-AC86-83D3-7E1BF8BB71F7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600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Phase 1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C6C5EEF-730B-E48A-3822-2C768BDA8042}"/>
              </a:ext>
            </a:extLst>
          </p:cNvPr>
          <p:cNvSpPr txBox="1"/>
          <p:nvPr/>
        </p:nvSpPr>
        <p:spPr>
          <a:xfrm>
            <a:off x="7074195" y="725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C04A67-294E-9FAA-D191-3581410D6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1707575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cs typeface="Arial"/>
              </a:rPr>
              <a:t>What we did first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INPUT Title">
            <a:extLst>
              <a:ext uri="{FF2B5EF4-FFF2-40B4-BE49-F238E27FC236}">
                <a16:creationId xmlns:a16="http://schemas.microsoft.com/office/drawing/2014/main" id="{24389DCE-70D6-0445-C450-CAA51A8B39BD}"/>
              </a:ext>
            </a:extLst>
          </p:cNvPr>
          <p:cNvSpPr txBox="1">
            <a:spLocks/>
          </p:cNvSpPr>
          <p:nvPr/>
        </p:nvSpPr>
        <p:spPr>
          <a:xfrm>
            <a:off x="495502" y="1855341"/>
            <a:ext cx="11200994" cy="2981119"/>
          </a:xfrm>
          <a:prstGeom prst="rect">
            <a:avLst/>
          </a:prstGeom>
        </p:spPr>
        <p:txBody>
          <a:bodyPr vert="horz" wrap="square" lIns="360000" tIns="324000" rIns="360000" bIns="32400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7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GB" sz="2400"/>
              <a:t>1.	</a:t>
            </a:r>
            <a:r>
              <a:rPr lang="en-GB" sz="2400" b="0"/>
              <a:t>Intensive cross-team collaboration.</a:t>
            </a:r>
          </a:p>
          <a:p>
            <a:pPr algn="l"/>
            <a:endParaRPr lang="en-GB" sz="2400" b="0"/>
          </a:p>
          <a:p>
            <a:pPr algn="l"/>
            <a:r>
              <a:rPr lang="en-GB" sz="2400"/>
              <a:t>2.	</a:t>
            </a:r>
            <a:r>
              <a:rPr lang="en-GB" sz="2400" b="0"/>
              <a:t>Leaning into the complexity.</a:t>
            </a:r>
            <a:endParaRPr lang="en-GB" sz="2400" b="0">
              <a:cs typeface="Inter Tight"/>
            </a:endParaRPr>
          </a:p>
          <a:p>
            <a:pPr algn="l"/>
            <a:endParaRPr lang="en-GB" sz="2400" b="0">
              <a:cs typeface="Inter Tight"/>
            </a:endParaRPr>
          </a:p>
          <a:p>
            <a:pPr algn="l"/>
            <a:r>
              <a:rPr lang="en-GB" sz="2400">
                <a:cs typeface="Inter Tight"/>
              </a:rPr>
              <a:t>3.</a:t>
            </a:r>
            <a:r>
              <a:rPr lang="en-GB" sz="2400" b="0">
                <a:cs typeface="Inter Tight"/>
              </a:rPr>
              <a:t>   	Uncovering the unknown.</a:t>
            </a:r>
            <a:endParaRPr lang="en-GB" sz="2400"/>
          </a:p>
          <a:p>
            <a:pPr algn="l"/>
            <a:endParaRPr lang="en-GB" sz="2400" b="0"/>
          </a:p>
          <a:p>
            <a:pPr algn="l"/>
            <a:r>
              <a:rPr lang="en-GB" sz="2400"/>
              <a:t>4.	</a:t>
            </a:r>
            <a:r>
              <a:rPr lang="en-GB" sz="2400" b="0"/>
              <a:t>Asking the difficult questions.</a:t>
            </a:r>
            <a:endParaRPr lang="en-GB" sz="2400" b="0">
              <a:cs typeface="Inter T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BE0F2-203A-BAD7-0F02-657BB4062004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5A4A8F-1831-9020-BE9C-C1420FB3FC6E}"/>
              </a:ext>
            </a:extLst>
          </p:cNvPr>
          <p:cNvGrpSpPr/>
          <p:nvPr/>
        </p:nvGrpSpPr>
        <p:grpSpPr>
          <a:xfrm>
            <a:off x="330200" y="5640406"/>
            <a:ext cx="4284133" cy="486626"/>
            <a:chOff x="165300" y="0"/>
            <a:chExt cx="4940093" cy="486626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664D0D69-8E08-867D-FD10-E3001261A9E4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1" name="Pentagon 4">
              <a:extLst>
                <a:ext uri="{FF2B5EF4-FFF2-40B4-BE49-F238E27FC236}">
                  <a16:creationId xmlns:a16="http://schemas.microsoft.com/office/drawing/2014/main" id="{56CCF6A5-4356-4296-A0B7-2D942320D300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First steps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381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CD33E87-B9EE-8C4C-4BE4-FB07E38794ED}"/>
              </a:ext>
            </a:extLst>
          </p:cNvPr>
          <p:cNvGrpSpPr/>
          <p:nvPr/>
        </p:nvGrpSpPr>
        <p:grpSpPr>
          <a:xfrm>
            <a:off x="7402709" y="5640406"/>
            <a:ext cx="4476024" cy="486626"/>
            <a:chOff x="165300" y="0"/>
            <a:chExt cx="4940093" cy="486626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F54A4945-713B-0686-22E5-F8D4FA1D850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20" name="Pentagon 4">
              <a:extLst>
                <a:ext uri="{FF2B5EF4-FFF2-40B4-BE49-F238E27FC236}">
                  <a16:creationId xmlns:a16="http://schemas.microsoft.com/office/drawing/2014/main" id="{E32AEF0E-E995-2F78-2EFE-3B32A8950C9D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00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>
                  <a:latin typeface="+mj-lt"/>
                </a:rPr>
                <a:t>Phase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2625BD-E0AE-2956-3E98-54114B16E1E3}"/>
              </a:ext>
            </a:extLst>
          </p:cNvPr>
          <p:cNvGrpSpPr/>
          <p:nvPr/>
        </p:nvGrpSpPr>
        <p:grpSpPr>
          <a:xfrm>
            <a:off x="3858373" y="5640406"/>
            <a:ext cx="4476024" cy="486626"/>
            <a:chOff x="165300" y="0"/>
            <a:chExt cx="4940093" cy="486626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C2F8BC46-EFE7-54B6-EFBD-7232F122244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64000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7" name="Pentagon 4">
              <a:extLst>
                <a:ext uri="{FF2B5EF4-FFF2-40B4-BE49-F238E27FC236}">
                  <a16:creationId xmlns:a16="http://schemas.microsoft.com/office/drawing/2014/main" id="{C3C86D91-7BE3-AC86-83D3-7E1BF8BB71F7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600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Phase 1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C6C5EEF-730B-E48A-3822-2C768BDA8042}"/>
              </a:ext>
            </a:extLst>
          </p:cNvPr>
          <p:cNvSpPr txBox="1"/>
          <p:nvPr/>
        </p:nvSpPr>
        <p:spPr>
          <a:xfrm>
            <a:off x="7074195" y="725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C04A67-294E-9FAA-D191-3581410D6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1707575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solidFill>
                  <a:schemeClr val="tx1"/>
                </a:solidFill>
                <a:latin typeface="+mj-lt"/>
                <a:cs typeface="Arial"/>
              </a:rPr>
              <a:t>Phase 1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BE0F2-203A-BAD7-0F02-657BB4062004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5A4A8F-1831-9020-BE9C-C1420FB3FC6E}"/>
              </a:ext>
            </a:extLst>
          </p:cNvPr>
          <p:cNvGrpSpPr/>
          <p:nvPr/>
        </p:nvGrpSpPr>
        <p:grpSpPr>
          <a:xfrm>
            <a:off x="330200" y="5640406"/>
            <a:ext cx="4284133" cy="486626"/>
            <a:chOff x="165300" y="0"/>
            <a:chExt cx="4940093" cy="486626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664D0D69-8E08-867D-FD10-E3001261A9E4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1" name="Pentagon 4">
              <a:extLst>
                <a:ext uri="{FF2B5EF4-FFF2-40B4-BE49-F238E27FC236}">
                  <a16:creationId xmlns:a16="http://schemas.microsoft.com/office/drawing/2014/main" id="{56CCF6A5-4356-4296-A0B7-2D942320D300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First steps 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CB63B7F-CA93-DCF8-D08E-E6CDA45D23D4}"/>
              </a:ext>
            </a:extLst>
          </p:cNvPr>
          <p:cNvSpPr txBox="1">
            <a:spLocks/>
          </p:cNvSpPr>
          <p:nvPr/>
        </p:nvSpPr>
        <p:spPr>
          <a:xfrm>
            <a:off x="1" y="853787"/>
            <a:ext cx="3748143" cy="28425600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spc="-1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/>
              <a:t>Mapping priority assumptions</a:t>
            </a:r>
            <a:br>
              <a:rPr lang="en-GB" sz="2800"/>
            </a:br>
            <a:r>
              <a:rPr lang="en-GB" sz="2800"/>
              <a:t>and questions</a:t>
            </a:r>
          </a:p>
          <a:p>
            <a:pPr>
              <a:lnSpc>
                <a:spcPct val="100000"/>
              </a:lnSpc>
            </a:pPr>
            <a:endParaRPr lang="en-GB" sz="2800">
              <a:cs typeface="Inter Tigh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b="0" spc="0"/>
              <a:t>Similarities and differences</a:t>
            </a:r>
          </a:p>
          <a:p>
            <a:pPr>
              <a:lnSpc>
                <a:spcPct val="100000"/>
              </a:lnSpc>
            </a:pPr>
            <a:endParaRPr lang="en-GB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b="0" spc="0"/>
              <a:t>Focus on higher levels of certainty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b="0" spc="0"/>
              <a:t>Weekly touchpoints</a:t>
            </a:r>
          </a:p>
          <a:p>
            <a:pPr marL="285750" indent="-285750">
              <a:lnSpc>
                <a:spcPct val="100000"/>
              </a:lnSpc>
              <a:buChar char="•"/>
            </a:pPr>
            <a:endParaRPr lang="en-GB" sz="1600" b="0">
              <a:cs typeface="Inter T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829EA-80D7-78E4-B5C4-1AFB70038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092" y="851524"/>
            <a:ext cx="11262311" cy="44480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22BE43B-4527-C464-A688-EF6B119BF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C6C5EEF-730B-E48A-3822-2C768BDA8042}"/>
              </a:ext>
            </a:extLst>
          </p:cNvPr>
          <p:cNvSpPr txBox="1"/>
          <p:nvPr/>
        </p:nvSpPr>
        <p:spPr>
          <a:xfrm>
            <a:off x="7074195" y="725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C04A67-294E-9FAA-D191-3581410D6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1490646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solidFill>
                  <a:schemeClr val="tx1"/>
                </a:solidFill>
                <a:latin typeface="+mj-lt"/>
                <a:cs typeface="Arial"/>
              </a:rPr>
              <a:t>Phase 1</a:t>
            </a:r>
            <a:br>
              <a:rPr lang="en-GB" sz="4800">
                <a:solidFill>
                  <a:schemeClr val="tx1"/>
                </a:solidFill>
                <a:latin typeface="+mj-lt"/>
                <a:cs typeface="Arial"/>
              </a:rPr>
            </a:b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BE0F2-203A-BAD7-0F02-657BB4062004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CB63B7F-CA93-DCF8-D08E-E6CDA45D23D4}"/>
              </a:ext>
            </a:extLst>
          </p:cNvPr>
          <p:cNvSpPr txBox="1">
            <a:spLocks/>
          </p:cNvSpPr>
          <p:nvPr/>
        </p:nvSpPr>
        <p:spPr>
          <a:xfrm>
            <a:off x="1" y="853787"/>
            <a:ext cx="3748143" cy="24402240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spc="-1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 spc="-150">
                <a:cs typeface="Arial"/>
              </a:rPr>
              <a:t>Impacting and prioritisation</a:t>
            </a:r>
          </a:p>
          <a:p>
            <a:pPr>
              <a:lnSpc>
                <a:spcPct val="100000"/>
              </a:lnSpc>
            </a:pPr>
            <a:endParaRPr lang="en-GB" sz="2800" spc="-150"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Systems and service impacting</a:t>
            </a:r>
          </a:p>
          <a:p>
            <a:pPr>
              <a:lnSpc>
                <a:spcPct val="100000"/>
              </a:lnSpc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Estimation and </a:t>
            </a:r>
            <a:r>
              <a:rPr lang="en-US" sz="1600" b="0" spc="0" err="1"/>
              <a:t>prioritisation</a:t>
            </a:r>
            <a:r>
              <a:rPr lang="en-US" sz="1600" b="0" spc="0"/>
              <a:t> of work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Delivery roadmap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821D4F-CC4B-15C1-5E01-F82DAB156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640" y="1122052"/>
            <a:ext cx="2059914" cy="4378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589DAF-AE94-3BC2-BD69-6861C1BA7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152" y="1119790"/>
            <a:ext cx="6955381" cy="32943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22BE43B-4527-C464-A688-EF6B119BF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CD33E87-B9EE-8C4C-4BE4-FB07E38794ED}"/>
              </a:ext>
            </a:extLst>
          </p:cNvPr>
          <p:cNvGrpSpPr/>
          <p:nvPr/>
        </p:nvGrpSpPr>
        <p:grpSpPr>
          <a:xfrm>
            <a:off x="7402709" y="5640406"/>
            <a:ext cx="4476024" cy="486626"/>
            <a:chOff x="165300" y="0"/>
            <a:chExt cx="4940093" cy="486626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F54A4945-713B-0686-22E5-F8D4FA1D850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20" name="Pentagon 4">
              <a:extLst>
                <a:ext uri="{FF2B5EF4-FFF2-40B4-BE49-F238E27FC236}">
                  <a16:creationId xmlns:a16="http://schemas.microsoft.com/office/drawing/2014/main" id="{E32AEF0E-E995-2F78-2EFE-3B32A8950C9D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00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>
                  <a:latin typeface="+mj-lt"/>
                </a:rPr>
                <a:t>Phase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2625BD-E0AE-2956-3E98-54114B16E1E3}"/>
              </a:ext>
            </a:extLst>
          </p:cNvPr>
          <p:cNvGrpSpPr/>
          <p:nvPr/>
        </p:nvGrpSpPr>
        <p:grpSpPr>
          <a:xfrm>
            <a:off x="3858373" y="5640406"/>
            <a:ext cx="4476024" cy="486626"/>
            <a:chOff x="165300" y="0"/>
            <a:chExt cx="4940093" cy="486626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C2F8BC46-EFE7-54B6-EFBD-7232F122244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64000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7" name="Pentagon 4">
              <a:extLst>
                <a:ext uri="{FF2B5EF4-FFF2-40B4-BE49-F238E27FC236}">
                  <a16:creationId xmlns:a16="http://schemas.microsoft.com/office/drawing/2014/main" id="{C3C86D91-7BE3-AC86-83D3-7E1BF8BB71F7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600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Phase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5A4A8F-1831-9020-BE9C-C1420FB3FC6E}"/>
              </a:ext>
            </a:extLst>
          </p:cNvPr>
          <p:cNvGrpSpPr/>
          <p:nvPr/>
        </p:nvGrpSpPr>
        <p:grpSpPr>
          <a:xfrm>
            <a:off x="330200" y="5640406"/>
            <a:ext cx="4284133" cy="486626"/>
            <a:chOff x="165300" y="0"/>
            <a:chExt cx="4940093" cy="486626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664D0D69-8E08-867D-FD10-E3001261A9E4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1" name="Pentagon 4">
              <a:extLst>
                <a:ext uri="{FF2B5EF4-FFF2-40B4-BE49-F238E27FC236}">
                  <a16:creationId xmlns:a16="http://schemas.microsoft.com/office/drawing/2014/main" id="{56CCF6A5-4356-4296-A0B7-2D942320D300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First steps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31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B10D-1A2B-A4A0-37A8-B6034AE0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C6C5EEF-730B-E48A-3822-2C768BDA8042}"/>
              </a:ext>
            </a:extLst>
          </p:cNvPr>
          <p:cNvSpPr txBox="1"/>
          <p:nvPr/>
        </p:nvSpPr>
        <p:spPr>
          <a:xfrm>
            <a:off x="7074195" y="725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C04A67-294E-9FAA-D191-3581410D6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1999" cy="1490646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GB" sz="4800">
                <a:solidFill>
                  <a:schemeClr val="tx1"/>
                </a:solidFill>
                <a:latin typeface="+mj-lt"/>
                <a:cs typeface="Arial"/>
              </a:rPr>
              <a:t>Phase 1</a:t>
            </a:r>
            <a:br>
              <a:rPr lang="en-GB" sz="4800">
                <a:solidFill>
                  <a:schemeClr val="tx1"/>
                </a:solidFill>
                <a:latin typeface="+mj-lt"/>
                <a:cs typeface="Arial"/>
              </a:rPr>
            </a:b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BE0F2-203A-BAD7-0F02-657BB4062004}"/>
              </a:ext>
            </a:extLst>
          </p:cNvPr>
          <p:cNvSpPr txBox="1"/>
          <p:nvPr/>
        </p:nvSpPr>
        <p:spPr>
          <a:xfrm>
            <a:off x="10930882" y="6371374"/>
            <a:ext cx="1266625" cy="486626"/>
          </a:xfrm>
          <a:prstGeom prst="rect">
            <a:avLst/>
          </a:prstGeom>
          <a:noFill/>
        </p:spPr>
        <p:txBody>
          <a:bodyPr wrap="none" lIns="180000" tIns="180000" rIns="360000" bIns="180000" rtlCol="0">
            <a:spAutoFit/>
          </a:bodyPr>
          <a:lstStyle/>
          <a:p>
            <a:r>
              <a:rPr lang="en-GB" sz="800" b="1" err="1"/>
              <a:t>thisisgain.com</a:t>
            </a:r>
            <a:endParaRPr lang="en-GB" sz="800" b="1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CB63B7F-CA93-DCF8-D08E-E6CDA45D23D4}"/>
              </a:ext>
            </a:extLst>
          </p:cNvPr>
          <p:cNvSpPr txBox="1">
            <a:spLocks/>
          </p:cNvSpPr>
          <p:nvPr/>
        </p:nvSpPr>
        <p:spPr>
          <a:xfrm>
            <a:off x="1" y="724391"/>
            <a:ext cx="4998140" cy="23304960"/>
          </a:xfrm>
        </p:spPr>
        <p:txBody>
          <a:bodyPr wrap="square" lIns="720000" tIns="720000" rIns="360000" bIns="360000" anchor="t" anchorCtr="0">
            <a:sp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spc="-1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>
                <a:cs typeface="Arial"/>
              </a:rPr>
              <a:t>Wider stakeholder engagement</a:t>
            </a:r>
            <a:endParaRPr lang="en-GB" sz="2800" spc="-150"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New conversations and dependencies</a:t>
            </a:r>
          </a:p>
          <a:p>
            <a:pPr>
              <a:lnSpc>
                <a:spcPct val="100000"/>
              </a:lnSpc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Workshops with wider stakeholders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b="0" spc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spc="0"/>
              <a:t>Co-ordinated</a:t>
            </a:r>
            <a:br>
              <a:rPr lang="en-US" sz="1600" b="0" spc="0"/>
            </a:br>
            <a:r>
              <a:rPr lang="en-US" sz="1600" b="0" spc="0"/>
              <a:t>delivery planning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D33E87-B9EE-8C4C-4BE4-FB07E38794ED}"/>
              </a:ext>
            </a:extLst>
          </p:cNvPr>
          <p:cNvGrpSpPr/>
          <p:nvPr/>
        </p:nvGrpSpPr>
        <p:grpSpPr>
          <a:xfrm>
            <a:off x="7402709" y="5640406"/>
            <a:ext cx="4476024" cy="486626"/>
            <a:chOff x="165300" y="0"/>
            <a:chExt cx="4940093" cy="486626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F54A4945-713B-0686-22E5-F8D4FA1D850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20" name="Pentagon 4">
              <a:extLst>
                <a:ext uri="{FF2B5EF4-FFF2-40B4-BE49-F238E27FC236}">
                  <a16:creationId xmlns:a16="http://schemas.microsoft.com/office/drawing/2014/main" id="{E32AEF0E-E995-2F78-2EFE-3B32A8950C9D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5600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>
                  <a:latin typeface="+mj-lt"/>
                </a:rPr>
                <a:t>Phase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2625BD-E0AE-2956-3E98-54114B16E1E3}"/>
              </a:ext>
            </a:extLst>
          </p:cNvPr>
          <p:cNvGrpSpPr/>
          <p:nvPr/>
        </p:nvGrpSpPr>
        <p:grpSpPr>
          <a:xfrm>
            <a:off x="3858373" y="5640406"/>
            <a:ext cx="4476024" cy="486626"/>
            <a:chOff x="165300" y="0"/>
            <a:chExt cx="4940093" cy="486626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C2F8BC46-EFE7-54B6-EFBD-7232F1222447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64000"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7" name="Pentagon 4">
              <a:extLst>
                <a:ext uri="{FF2B5EF4-FFF2-40B4-BE49-F238E27FC236}">
                  <a16:creationId xmlns:a16="http://schemas.microsoft.com/office/drawing/2014/main" id="{C3C86D91-7BE3-AC86-83D3-7E1BF8BB71F7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600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Phase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5A4A8F-1831-9020-BE9C-C1420FB3FC6E}"/>
              </a:ext>
            </a:extLst>
          </p:cNvPr>
          <p:cNvGrpSpPr/>
          <p:nvPr/>
        </p:nvGrpSpPr>
        <p:grpSpPr>
          <a:xfrm>
            <a:off x="330200" y="5640406"/>
            <a:ext cx="4284133" cy="486626"/>
            <a:chOff x="165300" y="0"/>
            <a:chExt cx="4940093" cy="486626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664D0D69-8E08-867D-FD10-E3001261A9E4}"/>
                </a:ext>
              </a:extLst>
            </p:cNvPr>
            <p:cNvSpPr/>
            <p:nvPr/>
          </p:nvSpPr>
          <p:spPr>
            <a:xfrm>
              <a:off x="165300" y="0"/>
              <a:ext cx="4940093" cy="48662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 b="1">
                <a:latin typeface="+mj-lt"/>
              </a:endParaRPr>
            </a:p>
          </p:txBody>
        </p:sp>
        <p:sp>
          <p:nvSpPr>
            <p:cNvPr id="11" name="Pentagon 4">
              <a:extLst>
                <a:ext uri="{FF2B5EF4-FFF2-40B4-BE49-F238E27FC236}">
                  <a16:creationId xmlns:a16="http://schemas.microsoft.com/office/drawing/2014/main" id="{56CCF6A5-4356-4296-A0B7-2D942320D300}"/>
                </a:ext>
              </a:extLst>
            </p:cNvPr>
            <p:cNvSpPr txBox="1"/>
            <p:nvPr/>
          </p:nvSpPr>
          <p:spPr>
            <a:xfrm>
              <a:off x="165300" y="0"/>
              <a:ext cx="4818437" cy="48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>
                  <a:latin typeface="+mj-lt"/>
                </a:rPr>
                <a:t>First steps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1D11CA-1FC5-F663-1F5A-0EEA3971A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429" y="241306"/>
            <a:ext cx="4061463" cy="51691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22BE43B-4527-C464-A688-EF6B119BF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1410" y="1"/>
            <a:ext cx="1710589" cy="9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96536"/>
      </p:ext>
    </p:extLst>
  </p:cSld>
  <p:clrMapOvr>
    <a:masterClrMapping/>
  </p:clrMapOvr>
</p:sld>
</file>

<file path=ppt/theme/theme1.xml><?xml version="1.0" encoding="utf-8"?>
<a:theme xmlns:a="http://schemas.openxmlformats.org/drawingml/2006/main" name="GAIN CX Title Pages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8AAB79B1-36B6-40AE-AD15-D1806B72E0CE}"/>
    </a:ext>
  </a:extLst>
</a:theme>
</file>

<file path=ppt/theme/theme10.xml><?xml version="1.0" encoding="utf-8"?>
<a:theme xmlns:a="http://schemas.openxmlformats.org/drawingml/2006/main" name="1_GAIN Other Content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F4A9912D-9CE0-484B-9B88-B6B3B2E09F4C}"/>
    </a:ext>
  </a:extLst>
</a:theme>
</file>

<file path=ppt/theme/theme11.xml><?xml version="1.0" encoding="utf-8"?>
<a:theme xmlns:a="http://schemas.openxmlformats.org/drawingml/2006/main" name="GAIN Thanks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360301B5-D8DD-48D0-B8B2-5BC1A1B4EB4F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IN CX Agenda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D7A5779F-4CEE-47A6-84E9-9102C72F8C5A}"/>
    </a:ext>
  </a:extLst>
</a:theme>
</file>

<file path=ppt/theme/theme3.xml><?xml version="1.0" encoding="utf-8"?>
<a:theme xmlns:a="http://schemas.openxmlformats.org/drawingml/2006/main" name="1_GAIN CX Agenda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F8260FAF-8CDA-48EF-B656-919FFEC04E11}"/>
    </a:ext>
  </a:extLst>
</a:theme>
</file>

<file path=ppt/theme/theme4.xml><?xml version="1.0" encoding="utf-8"?>
<a:theme xmlns:a="http://schemas.openxmlformats.org/drawingml/2006/main" name="GAIN CX section pages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5A75439E-C0A3-4818-8A30-463A832A2048}"/>
    </a:ext>
  </a:extLst>
</a:theme>
</file>

<file path=ppt/theme/theme5.xml><?xml version="1.0" encoding="utf-8"?>
<a:theme xmlns:a="http://schemas.openxmlformats.org/drawingml/2006/main" name="GAIN CX Statement pages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" id="{14DABBF3-3D4F-E049-9614-6AACAAF12A06}" vid="{8989A0E2-6C88-DA42-B959-FBD4FFC50433}"/>
    </a:ext>
  </a:extLst>
</a:theme>
</file>

<file path=ppt/theme/theme6.xml><?xml version="1.0" encoding="utf-8"?>
<a:theme xmlns:a="http://schemas.openxmlformats.org/drawingml/2006/main" name="GAIN Content (White)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EDA8F3EF-453D-4FF5-A33D-D6F31935A27E}"/>
    </a:ext>
  </a:extLst>
</a:theme>
</file>

<file path=ppt/theme/theme7.xml><?xml version="1.0" encoding="utf-8"?>
<a:theme xmlns:a="http://schemas.openxmlformats.org/drawingml/2006/main" name="GAIN Content (Off white)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0E55BF80-D7AC-412E-8A42-C0B96823E696}"/>
    </a:ext>
  </a:extLst>
</a:theme>
</file>

<file path=ppt/theme/theme8.xml><?xml version="1.0" encoding="utf-8"?>
<a:theme xmlns:a="http://schemas.openxmlformats.org/drawingml/2006/main" name="GAIN Content Border (White)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D1D77BD1-22AC-4A6C-BE12-4D98CA11611C}"/>
    </a:ext>
  </a:extLst>
</a:theme>
</file>

<file path=ppt/theme/theme9.xml><?xml version="1.0" encoding="utf-8"?>
<a:theme xmlns:a="http://schemas.openxmlformats.org/drawingml/2006/main" name="GAIN Content Border (Off white)">
  <a:themeElements>
    <a:clrScheme name="GAIN Powerpoint">
      <a:dk1>
        <a:sysClr val="windowText" lastClr="000000"/>
      </a:dk1>
      <a:lt1>
        <a:sysClr val="window" lastClr="FFFFFF"/>
      </a:lt1>
      <a:dk2>
        <a:srgbClr val="003FE7"/>
      </a:dk2>
      <a:lt2>
        <a:srgbClr val="F1EFE9"/>
      </a:lt2>
      <a:accent1>
        <a:srgbClr val="7546FF"/>
      </a:accent1>
      <a:accent2>
        <a:srgbClr val="F2FA7A"/>
      </a:accent2>
      <a:accent3>
        <a:srgbClr val="01F9C6"/>
      </a:accent3>
      <a:accent4>
        <a:srgbClr val="C208BE"/>
      </a:accent4>
      <a:accent5>
        <a:srgbClr val="FFC44A"/>
      </a:accent5>
      <a:accent6>
        <a:srgbClr val="008CFF"/>
      </a:accent6>
      <a:hlink>
        <a:srgbClr val="4C68BE"/>
      </a:hlink>
      <a:folHlink>
        <a:srgbClr val="753BBD"/>
      </a:folHlink>
    </a:clrScheme>
    <a:fontScheme name="GAIN Inter Tight">
      <a:majorFont>
        <a:latin typeface="Inter Tight ExtraBold"/>
        <a:ea typeface=""/>
        <a:cs typeface=""/>
      </a:majorFont>
      <a:minorFont>
        <a:latin typeface="Inter T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IN CX prez template.potx" id="{09239192-4B28-44CE-AE93-5C9320EB11FF}" vid="{82128453-9DA1-40AA-9E76-E4A4F3B18C3C}"/>
    </a:ext>
  </a:extLst>
</a:theme>
</file>

<file path=docMetadata/LabelInfo.xml><?xml version="1.0" encoding="utf-8"?>
<clbl:labelList xmlns:clbl="http://schemas.microsoft.com/office/2020/mipLabelMetadata">
  <clbl:label id="{fad277c9-c60a-4da1-b5f3-b3b8b34a82f9}" enabled="0" method="" siteId="{fad277c9-c60a-4da1-b5f3-b3b8b34a82f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GAIN CX Title Pages</Template>
  <TotalTime>13</TotalTime>
  <Words>580</Words>
  <Application>Microsoft Office PowerPoint</Application>
  <PresentationFormat>Widescreen</PresentationFormat>
  <Paragraphs>186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Inter Tight SemiBold</vt:lpstr>
      <vt:lpstr>Inter Tight ExtraLight</vt:lpstr>
      <vt:lpstr>Inter Tight Light</vt:lpstr>
      <vt:lpstr>Calibri</vt:lpstr>
      <vt:lpstr>Inter Tight Thin</vt:lpstr>
      <vt:lpstr>Inter Tight ExtraBold</vt:lpstr>
      <vt:lpstr>Arial</vt:lpstr>
      <vt:lpstr>Inter Tight Black</vt:lpstr>
      <vt:lpstr>Inter Tight</vt:lpstr>
      <vt:lpstr>Aptos</vt:lpstr>
      <vt:lpstr>Inter Tight Medium</vt:lpstr>
      <vt:lpstr>GAIN CX Title Pages</vt:lpstr>
      <vt:lpstr>GAIN CX Agenda</vt:lpstr>
      <vt:lpstr>1_GAIN CX Agenda</vt:lpstr>
      <vt:lpstr>GAIN CX section pages</vt:lpstr>
      <vt:lpstr>GAIN CX Statement pages</vt:lpstr>
      <vt:lpstr>GAIN Content (White)</vt:lpstr>
      <vt:lpstr>GAIN Content (Off white)</vt:lpstr>
      <vt:lpstr>GAIN Content Border (White)</vt:lpstr>
      <vt:lpstr>GAIN Content Border (Off white)</vt:lpstr>
      <vt:lpstr>1_GAIN Other Content</vt:lpstr>
      <vt:lpstr>GAIN Thanks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Stew Austin</dc:creator>
  <cp:lastModifiedBy>DOTTI, James</cp:lastModifiedBy>
  <cp:revision>1</cp:revision>
  <dcterms:created xsi:type="dcterms:W3CDTF">2025-09-10T10:54:41Z</dcterms:created>
  <dcterms:modified xsi:type="dcterms:W3CDTF">2025-09-30T13:39:47Z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9856dec-1493-423b-a139-b92ebd398b75_Enabled">
    <vt:lpwstr>true</vt:lpwstr>
  </property>
  <property fmtid="{D5CDD505-2E9C-101B-9397-08002B2CF9AE}" pid="3" name="MSIP_Label_89856dec-1493-423b-a139-b92ebd398b75_SetDate">
    <vt:lpwstr>2025-06-23T15:49:32Z</vt:lpwstr>
  </property>
  <property fmtid="{D5CDD505-2E9C-101B-9397-08002B2CF9AE}" pid="4" name="MSIP_Label_89856dec-1493-423b-a139-b92ebd398b75_Method">
    <vt:lpwstr>Privileged</vt:lpwstr>
  </property>
  <property fmtid="{D5CDD505-2E9C-101B-9397-08002B2CF9AE}" pid="5" name="MSIP_Label_89856dec-1493-423b-a139-b92ebd398b75_Name">
    <vt:lpwstr>Internal Use</vt:lpwstr>
  </property>
  <property fmtid="{D5CDD505-2E9C-101B-9397-08002B2CF9AE}" pid="6" name="MSIP_Label_89856dec-1493-423b-a139-b92ebd398b75_SiteId">
    <vt:lpwstr>3fc283c0-4269-480a-83c9-4fe721169468</vt:lpwstr>
  </property>
  <property fmtid="{D5CDD505-2E9C-101B-9397-08002B2CF9AE}" pid="7" name="MSIP_Label_89856dec-1493-423b-a139-b92ebd398b75_ActionId">
    <vt:lpwstr>3d7e6b1b-90fa-403e-8635-e02b24cc56a8</vt:lpwstr>
  </property>
  <property fmtid="{D5CDD505-2E9C-101B-9397-08002B2CF9AE}" pid="8" name="MSIP_Label_89856dec-1493-423b-a139-b92ebd398b75_ContentBits">
    <vt:lpwstr>0</vt:lpwstr>
  </property>
  <property fmtid="{D5CDD505-2E9C-101B-9397-08002B2CF9AE}" pid="9" name="MSIP_Label_89856dec-1493-423b-a139-b92ebd398b75_Tag">
    <vt:lpwstr>10, 0, 1, 1</vt:lpwstr>
  </property>
  <property fmtid="{D5CDD505-2E9C-101B-9397-08002B2CF9AE}" pid="10" name="MSIP_Label_24ecbbf3-c15a-4760-86be-3d43499c8e6f_Enabled">
    <vt:lpwstr>true</vt:lpwstr>
  </property>
  <property fmtid="{D5CDD505-2E9C-101B-9397-08002B2CF9AE}" pid="11" name="MSIP_Label_24ecbbf3-c15a-4760-86be-3d43499c8e6f_SetDate">
    <vt:lpwstr>2025-09-10T09:01:50Z</vt:lpwstr>
  </property>
  <property fmtid="{D5CDD505-2E9C-101B-9397-08002B2CF9AE}" pid="12" name="MSIP_Label_24ecbbf3-c15a-4760-86be-3d43499c8e6f_Method">
    <vt:lpwstr>Standard</vt:lpwstr>
  </property>
  <property fmtid="{D5CDD505-2E9C-101B-9397-08002B2CF9AE}" pid="13" name="MSIP_Label_24ecbbf3-c15a-4760-86be-3d43499c8e6f_Name">
    <vt:lpwstr>Strictly Private and Confidential</vt:lpwstr>
  </property>
  <property fmtid="{D5CDD505-2E9C-101B-9397-08002B2CF9AE}" pid="14" name="MSIP_Label_24ecbbf3-c15a-4760-86be-3d43499c8e6f_SiteId">
    <vt:lpwstr>b28a53db-b2ce-4a6e-b4cc-cdbeae5fc025</vt:lpwstr>
  </property>
  <property fmtid="{D5CDD505-2E9C-101B-9397-08002B2CF9AE}" pid="15" name="MSIP_Label_24ecbbf3-c15a-4760-86be-3d43499c8e6f_ActionId">
    <vt:lpwstr>a7f77f7a-5506-4344-bb87-59d16fbe0269</vt:lpwstr>
  </property>
  <property fmtid="{D5CDD505-2E9C-101B-9397-08002B2CF9AE}" pid="16" name="MSIP_Label_24ecbbf3-c15a-4760-86be-3d43499c8e6f_ContentBits">
    <vt:lpwstr>0</vt:lpwstr>
  </property>
  <property fmtid="{D5CDD505-2E9C-101B-9397-08002B2CF9AE}" pid="17" name="MSIP_Label_24ecbbf3-c15a-4760-86be-3d43499c8e6f_Tag">
    <vt:lpwstr>10, 3, 0, 1</vt:lpwstr>
  </property>
</Properties>
</file>